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9" r:id="rId5"/>
    <p:sldId id="269" r:id="rId6"/>
    <p:sldId id="265" r:id="rId7"/>
    <p:sldId id="260" r:id="rId8"/>
    <p:sldId id="257" r:id="rId9"/>
    <p:sldId id="280" r:id="rId10"/>
    <p:sldId id="262" r:id="rId11"/>
    <p:sldId id="258" r:id="rId12"/>
    <p:sldId id="267" r:id="rId13"/>
    <p:sldId id="266" r:id="rId14"/>
    <p:sldId id="281" r:id="rId15"/>
    <p:sldId id="271" r:id="rId16"/>
    <p:sldId id="264" r:id="rId17"/>
    <p:sldId id="282" r:id="rId18"/>
    <p:sldId id="270" r:id="rId19"/>
    <p:sldId id="284" r:id="rId20"/>
    <p:sldId id="272" r:id="rId21"/>
    <p:sldId id="273" r:id="rId22"/>
    <p:sldId id="274" r:id="rId23"/>
    <p:sldId id="275" r:id="rId24"/>
    <p:sldId id="276" r:id="rId25"/>
    <p:sldId id="278" r:id="rId26"/>
    <p:sldId id="279" r:id="rId27"/>
    <p:sldId id="285" r:id="rId28"/>
    <p:sldId id="286" r:id="rId29"/>
    <p:sldId id="287" r:id="rId30"/>
    <p:sldId id="291" r:id="rId31"/>
    <p:sldId id="288" r:id="rId32"/>
    <p:sldId id="289" r:id="rId33"/>
    <p:sldId id="290" r:id="rId34"/>
    <p:sldId id="297" r:id="rId35"/>
    <p:sldId id="292" r:id="rId36"/>
    <p:sldId id="294" r:id="rId37"/>
    <p:sldId id="295"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e Wright" initials="KW" lastIdx="1" clrIdx="0">
    <p:extLst>
      <p:ext uri="{19B8F6BF-5375-455C-9EA6-DF929625EA0E}">
        <p15:presenceInfo xmlns:p15="http://schemas.microsoft.com/office/powerpoint/2012/main" userId="S::kwright@nuffieldbioethics.org::2b88cb9f-4c7d-487a-b74b-8084640f67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7EB18-457C-4E84-A3C4-E9A1B502995B}" v="69" dt="2020-02-20T12:47:09.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Griffiths" userId="9cd95fb3-29ea-4857-82f9-f2edb0dcd6f2" providerId="ADAL" clId="{A9283BEC-DE8D-4F69-8FE2-667472786437}"/>
    <pc:docChg chg="undo custSel modSld">
      <pc:chgData name="Sophia Griffiths" userId="9cd95fb3-29ea-4857-82f9-f2edb0dcd6f2" providerId="ADAL" clId="{A9283BEC-DE8D-4F69-8FE2-667472786437}" dt="2020-02-13T17:22:31.239" v="44" actId="478"/>
      <pc:docMkLst>
        <pc:docMk/>
      </pc:docMkLst>
      <pc:sldChg chg="modSp setBg">
        <pc:chgData name="Sophia Griffiths" userId="9cd95fb3-29ea-4857-82f9-f2edb0dcd6f2" providerId="ADAL" clId="{A9283BEC-DE8D-4F69-8FE2-667472786437}" dt="2020-02-13T16:35:05.247" v="21" actId="1076"/>
        <pc:sldMkLst>
          <pc:docMk/>
          <pc:sldMk cId="2441507607" sldId="257"/>
        </pc:sldMkLst>
        <pc:spChg chg="mod">
          <ac:chgData name="Sophia Griffiths" userId="9cd95fb3-29ea-4857-82f9-f2edb0dcd6f2" providerId="ADAL" clId="{A9283BEC-DE8D-4F69-8FE2-667472786437}" dt="2020-02-13T16:34:38.560" v="16" actId="1076"/>
          <ac:spMkLst>
            <pc:docMk/>
            <pc:sldMk cId="2441507607" sldId="257"/>
            <ac:spMk id="7" creationId="{A66C285E-1F41-448E-9DDE-9C78FA4BB0FC}"/>
          </ac:spMkLst>
        </pc:spChg>
        <pc:picChg chg="mod">
          <ac:chgData name="Sophia Griffiths" userId="9cd95fb3-29ea-4857-82f9-f2edb0dcd6f2" providerId="ADAL" clId="{A9283BEC-DE8D-4F69-8FE2-667472786437}" dt="2020-02-13T16:35:05.247" v="21" actId="1076"/>
          <ac:picMkLst>
            <pc:docMk/>
            <pc:sldMk cId="2441507607" sldId="257"/>
            <ac:picMk id="4" creationId="{BB7B0FE8-EABD-4494-A8C1-507BC5FD4655}"/>
          </ac:picMkLst>
        </pc:picChg>
      </pc:sldChg>
      <pc:sldChg chg="modSp">
        <pc:chgData name="Sophia Griffiths" userId="9cd95fb3-29ea-4857-82f9-f2edb0dcd6f2" providerId="ADAL" clId="{A9283BEC-DE8D-4F69-8FE2-667472786437}" dt="2020-02-13T16:44:20.061" v="38" actId="20577"/>
        <pc:sldMkLst>
          <pc:docMk/>
          <pc:sldMk cId="4036881270" sldId="258"/>
        </pc:sldMkLst>
        <pc:spChg chg="mod">
          <ac:chgData name="Sophia Griffiths" userId="9cd95fb3-29ea-4857-82f9-f2edb0dcd6f2" providerId="ADAL" clId="{A9283BEC-DE8D-4F69-8FE2-667472786437}" dt="2020-02-13T16:44:20.061" v="38" actId="20577"/>
          <ac:spMkLst>
            <pc:docMk/>
            <pc:sldMk cId="4036881270" sldId="258"/>
            <ac:spMk id="6" creationId="{5DAD4E9D-70D2-4239-928C-4C0129155AF0}"/>
          </ac:spMkLst>
        </pc:spChg>
        <pc:picChg chg="mod">
          <ac:chgData name="Sophia Griffiths" userId="9cd95fb3-29ea-4857-82f9-f2edb0dcd6f2" providerId="ADAL" clId="{A9283BEC-DE8D-4F69-8FE2-667472786437}" dt="2020-02-13T16:41:47.689" v="37" actId="14100"/>
          <ac:picMkLst>
            <pc:docMk/>
            <pc:sldMk cId="4036881270" sldId="258"/>
            <ac:picMk id="5" creationId="{69220C77-D2E5-4E28-90B7-01B381263A05}"/>
          </ac:picMkLst>
        </pc:picChg>
      </pc:sldChg>
      <pc:sldChg chg="addSp delSp modSp">
        <pc:chgData name="Sophia Griffiths" userId="9cd95fb3-29ea-4857-82f9-f2edb0dcd6f2" providerId="ADAL" clId="{A9283BEC-DE8D-4F69-8FE2-667472786437}" dt="2020-02-13T16:33:50.047" v="10" actId="478"/>
        <pc:sldMkLst>
          <pc:docMk/>
          <pc:sldMk cId="4011652175" sldId="269"/>
        </pc:sldMkLst>
        <pc:picChg chg="add del mod">
          <ac:chgData name="Sophia Griffiths" userId="9cd95fb3-29ea-4857-82f9-f2edb0dcd6f2" providerId="ADAL" clId="{A9283BEC-DE8D-4F69-8FE2-667472786437}" dt="2020-02-13T16:33:50.047" v="10" actId="478"/>
          <ac:picMkLst>
            <pc:docMk/>
            <pc:sldMk cId="4011652175" sldId="269"/>
            <ac:picMk id="5" creationId="{6AE449C5-3E89-418C-9E9D-9F94725E80F7}"/>
          </ac:picMkLst>
        </pc:picChg>
      </pc:sldChg>
      <pc:sldChg chg="addSp delSp modSp">
        <pc:chgData name="Sophia Griffiths" userId="9cd95fb3-29ea-4857-82f9-f2edb0dcd6f2" providerId="ADAL" clId="{A9283BEC-DE8D-4F69-8FE2-667472786437}" dt="2020-02-13T17:22:31.239" v="44" actId="478"/>
        <pc:sldMkLst>
          <pc:docMk/>
          <pc:sldMk cId="285792221" sldId="280"/>
        </pc:sldMkLst>
        <pc:spChg chg="add del mod">
          <ac:chgData name="Sophia Griffiths" userId="9cd95fb3-29ea-4857-82f9-f2edb0dcd6f2" providerId="ADAL" clId="{A9283BEC-DE8D-4F69-8FE2-667472786437}" dt="2020-02-13T17:22:31.239" v="44" actId="478"/>
          <ac:spMkLst>
            <pc:docMk/>
            <pc:sldMk cId="285792221" sldId="280"/>
            <ac:spMk id="2" creationId="{7A0C3D33-4781-43FA-B089-BA5FA9A14CAD}"/>
          </ac:spMkLst>
        </pc:spChg>
      </pc:sldChg>
    </pc:docChg>
  </pc:docChgLst>
  <pc:docChgLst>
    <pc:chgData name="Katharine Wright" userId="2b88cb9f-4c7d-487a-b74b-8084640f678a" providerId="ADAL" clId="{5817EB18-457C-4E84-A3C4-E9A1B502995B}"/>
    <pc:docChg chg="undo redo custSel mod addSld delSld modSld">
      <pc:chgData name="Katharine Wright" userId="2b88cb9f-4c7d-487a-b74b-8084640f678a" providerId="ADAL" clId="{5817EB18-457C-4E84-A3C4-E9A1B502995B}" dt="2020-02-20T13:12:19.159" v="12034" actId="113"/>
      <pc:docMkLst>
        <pc:docMk/>
      </pc:docMkLst>
      <pc:sldChg chg="addSp delSp modSp mod setBg setClrOvrMap">
        <pc:chgData name="Katharine Wright" userId="2b88cb9f-4c7d-487a-b74b-8084640f678a" providerId="ADAL" clId="{5817EB18-457C-4E84-A3C4-E9A1B502995B}" dt="2020-02-13T16:19:26.827" v="11756" actId="113"/>
        <pc:sldMkLst>
          <pc:docMk/>
          <pc:sldMk cId="2441507607" sldId="257"/>
        </pc:sldMkLst>
        <pc:spChg chg="add del mod">
          <ac:chgData name="Katharine Wright" userId="2b88cb9f-4c7d-487a-b74b-8084640f678a" providerId="ADAL" clId="{5817EB18-457C-4E84-A3C4-E9A1B502995B}" dt="2020-02-13T16:14:34.935" v="11666"/>
          <ac:spMkLst>
            <pc:docMk/>
            <pc:sldMk cId="2441507607" sldId="257"/>
            <ac:spMk id="2" creationId="{B5342A8E-B59A-46D8-B616-8E195B534249}"/>
          </ac:spMkLst>
        </pc:spChg>
        <pc:spChg chg="add del mod">
          <ac:chgData name="Katharine Wright" userId="2b88cb9f-4c7d-487a-b74b-8084640f678a" providerId="ADAL" clId="{5817EB18-457C-4E84-A3C4-E9A1B502995B}" dt="2020-02-13T16:15:55.509" v="11674"/>
          <ac:spMkLst>
            <pc:docMk/>
            <pc:sldMk cId="2441507607" sldId="257"/>
            <ac:spMk id="5" creationId="{5873C2BD-FC77-4CDD-81A0-C812C5D2AC48}"/>
          </ac:spMkLst>
        </pc:spChg>
        <pc:spChg chg="add del mod">
          <ac:chgData name="Katharine Wright" userId="2b88cb9f-4c7d-487a-b74b-8084640f678a" providerId="ADAL" clId="{5817EB18-457C-4E84-A3C4-E9A1B502995B}" dt="2020-02-13T16:15:55.509" v="11674"/>
          <ac:spMkLst>
            <pc:docMk/>
            <pc:sldMk cId="2441507607" sldId="257"/>
            <ac:spMk id="6" creationId="{1A311278-C600-4E9F-9B79-51F9D7BB5DE5}"/>
          </ac:spMkLst>
        </pc:spChg>
        <pc:spChg chg="add mod">
          <ac:chgData name="Katharine Wright" userId="2b88cb9f-4c7d-487a-b74b-8084640f678a" providerId="ADAL" clId="{5817EB18-457C-4E84-A3C4-E9A1B502995B}" dt="2020-02-13T16:19:26.827" v="11756" actId="113"/>
          <ac:spMkLst>
            <pc:docMk/>
            <pc:sldMk cId="2441507607" sldId="257"/>
            <ac:spMk id="7" creationId="{A66C285E-1F41-448E-9DDE-9C78FA4BB0FC}"/>
          </ac:spMkLst>
        </pc:spChg>
        <pc:spChg chg="add del">
          <ac:chgData name="Katharine Wright" userId="2b88cb9f-4c7d-487a-b74b-8084640f678a" providerId="ADAL" clId="{5817EB18-457C-4E84-A3C4-E9A1B502995B}" dt="2020-02-13T16:14:34.147" v="11665" actId="26606"/>
          <ac:spMkLst>
            <pc:docMk/>
            <pc:sldMk cId="2441507607" sldId="257"/>
            <ac:spMk id="8" creationId="{07841790-C8AF-413D-8B63-831350A53745}"/>
          </ac:spMkLst>
        </pc:spChg>
        <pc:spChg chg="add del">
          <ac:chgData name="Katharine Wright" userId="2b88cb9f-4c7d-487a-b74b-8084640f678a" providerId="ADAL" clId="{5817EB18-457C-4E84-A3C4-E9A1B502995B}" dt="2020-02-13T16:14:34.147" v="11665" actId="26606"/>
          <ac:spMkLst>
            <pc:docMk/>
            <pc:sldMk cId="2441507607" sldId="257"/>
            <ac:spMk id="11" creationId="{867D4867-5BA7-4462-B2F6-A23F4A622AA7}"/>
          </ac:spMkLst>
        </pc:spChg>
        <pc:picChg chg="add del mod">
          <ac:chgData name="Katharine Wright" userId="2b88cb9f-4c7d-487a-b74b-8084640f678a" providerId="ADAL" clId="{5817EB18-457C-4E84-A3C4-E9A1B502995B}" dt="2020-02-13T16:15:39.771" v="11672" actId="21"/>
          <ac:picMkLst>
            <pc:docMk/>
            <pc:sldMk cId="2441507607" sldId="257"/>
            <ac:picMk id="3" creationId="{8A6B6E9B-A2D7-4FCA-B7EB-A642F72B645C}"/>
          </ac:picMkLst>
        </pc:picChg>
        <pc:picChg chg="mod">
          <ac:chgData name="Katharine Wright" userId="2b88cb9f-4c7d-487a-b74b-8084640f678a" providerId="ADAL" clId="{5817EB18-457C-4E84-A3C4-E9A1B502995B}" dt="2020-02-13T16:17:24.745" v="11721" actId="14100"/>
          <ac:picMkLst>
            <pc:docMk/>
            <pc:sldMk cId="2441507607" sldId="257"/>
            <ac:picMk id="4" creationId="{BB7B0FE8-EABD-4494-A8C1-507BC5FD4655}"/>
          </ac:picMkLst>
        </pc:picChg>
      </pc:sldChg>
      <pc:sldChg chg="modSp">
        <pc:chgData name="Katharine Wright" userId="2b88cb9f-4c7d-487a-b74b-8084640f678a" providerId="ADAL" clId="{5817EB18-457C-4E84-A3C4-E9A1B502995B}" dt="2020-02-20T12:25:10.892" v="11882" actId="5793"/>
        <pc:sldMkLst>
          <pc:docMk/>
          <pc:sldMk cId="4036881270" sldId="258"/>
        </pc:sldMkLst>
        <pc:spChg chg="mod">
          <ac:chgData name="Katharine Wright" userId="2b88cb9f-4c7d-487a-b74b-8084640f678a" providerId="ADAL" clId="{5817EB18-457C-4E84-A3C4-E9A1B502995B}" dt="2020-02-20T12:25:10.892" v="11882" actId="5793"/>
          <ac:spMkLst>
            <pc:docMk/>
            <pc:sldMk cId="4036881270" sldId="258"/>
            <ac:spMk id="6" creationId="{5DAD4E9D-70D2-4239-928C-4C0129155AF0}"/>
          </ac:spMkLst>
        </pc:spChg>
        <pc:spChg chg="mod">
          <ac:chgData name="Katharine Wright" userId="2b88cb9f-4c7d-487a-b74b-8084640f678a" providerId="ADAL" clId="{5817EB18-457C-4E84-A3C4-E9A1B502995B}" dt="2020-02-12T10:28:40.453" v="11345" actId="21"/>
          <ac:spMkLst>
            <pc:docMk/>
            <pc:sldMk cId="4036881270" sldId="258"/>
            <ac:spMk id="10" creationId="{B6E02FAD-613E-4FE8-90EC-0112F283C9C6}"/>
          </ac:spMkLst>
        </pc:spChg>
        <pc:picChg chg="mod">
          <ac:chgData name="Katharine Wright" userId="2b88cb9f-4c7d-487a-b74b-8084640f678a" providerId="ADAL" clId="{5817EB18-457C-4E84-A3C4-E9A1B502995B}" dt="2020-02-11T10:27:08.069" v="160" actId="14100"/>
          <ac:picMkLst>
            <pc:docMk/>
            <pc:sldMk cId="4036881270" sldId="258"/>
            <ac:picMk id="5" creationId="{69220C77-D2E5-4E28-90B7-01B381263A05}"/>
          </ac:picMkLst>
        </pc:picChg>
      </pc:sldChg>
      <pc:sldChg chg="modSp">
        <pc:chgData name="Katharine Wright" userId="2b88cb9f-4c7d-487a-b74b-8084640f678a" providerId="ADAL" clId="{5817EB18-457C-4E84-A3C4-E9A1B502995B}" dt="2020-02-12T10:23:40.547" v="11273" actId="20577"/>
        <pc:sldMkLst>
          <pc:docMk/>
          <pc:sldMk cId="2281171848" sldId="260"/>
        </pc:sldMkLst>
        <pc:spChg chg="mod">
          <ac:chgData name="Katharine Wright" userId="2b88cb9f-4c7d-487a-b74b-8084640f678a" providerId="ADAL" clId="{5817EB18-457C-4E84-A3C4-E9A1B502995B}" dt="2020-02-12T10:23:40.547" v="11273" actId="20577"/>
          <ac:spMkLst>
            <pc:docMk/>
            <pc:sldMk cId="2281171848" sldId="260"/>
            <ac:spMk id="3" creationId="{B23CC3D9-73BF-421A-A4CC-8AF558C83929}"/>
          </ac:spMkLst>
        </pc:spChg>
      </pc:sldChg>
      <pc:sldChg chg="modSp">
        <pc:chgData name="Katharine Wright" userId="2b88cb9f-4c7d-487a-b74b-8084640f678a" providerId="ADAL" clId="{5817EB18-457C-4E84-A3C4-E9A1B502995B}" dt="2020-02-12T10:24:07.493" v="11285" actId="313"/>
        <pc:sldMkLst>
          <pc:docMk/>
          <pc:sldMk cId="3356932025" sldId="262"/>
        </pc:sldMkLst>
        <pc:spChg chg="mod">
          <ac:chgData name="Katharine Wright" userId="2b88cb9f-4c7d-487a-b74b-8084640f678a" providerId="ADAL" clId="{5817EB18-457C-4E84-A3C4-E9A1B502995B}" dt="2020-02-12T10:24:07.493" v="11285" actId="313"/>
          <ac:spMkLst>
            <pc:docMk/>
            <pc:sldMk cId="3356932025" sldId="262"/>
            <ac:spMk id="3" creationId="{B23CC3D9-73BF-421A-A4CC-8AF558C83929}"/>
          </ac:spMkLst>
        </pc:spChg>
      </pc:sldChg>
      <pc:sldChg chg="modSp">
        <pc:chgData name="Katharine Wright" userId="2b88cb9f-4c7d-487a-b74b-8084640f678a" providerId="ADAL" clId="{5817EB18-457C-4E84-A3C4-E9A1B502995B}" dt="2020-02-13T16:24:36.283" v="11853" actId="313"/>
        <pc:sldMkLst>
          <pc:docMk/>
          <pc:sldMk cId="3648225048" sldId="264"/>
        </pc:sldMkLst>
        <pc:spChg chg="mod">
          <ac:chgData name="Katharine Wright" userId="2b88cb9f-4c7d-487a-b74b-8084640f678a" providerId="ADAL" clId="{5817EB18-457C-4E84-A3C4-E9A1B502995B}" dt="2020-02-13T16:24:36.283" v="11853" actId="313"/>
          <ac:spMkLst>
            <pc:docMk/>
            <pc:sldMk cId="3648225048" sldId="264"/>
            <ac:spMk id="6" creationId="{D2C2E273-6C5B-4FD4-8C08-6ADCF387D28B}"/>
          </ac:spMkLst>
        </pc:spChg>
        <pc:spChg chg="mod">
          <ac:chgData name="Katharine Wright" userId="2b88cb9f-4c7d-487a-b74b-8084640f678a" providerId="ADAL" clId="{5817EB18-457C-4E84-A3C4-E9A1B502995B}" dt="2020-02-11T15:50:24.278" v="3830" actId="114"/>
          <ac:spMkLst>
            <pc:docMk/>
            <pc:sldMk cId="3648225048" sldId="264"/>
            <ac:spMk id="31" creationId="{1C301628-45B2-4B79-9CD6-FC22D4735705}"/>
          </ac:spMkLst>
        </pc:spChg>
      </pc:sldChg>
      <pc:sldChg chg="modSp">
        <pc:chgData name="Katharine Wright" userId="2b88cb9f-4c7d-487a-b74b-8084640f678a" providerId="ADAL" clId="{5817EB18-457C-4E84-A3C4-E9A1B502995B}" dt="2020-02-13T16:23:40.762" v="11849" actId="20577"/>
        <pc:sldMkLst>
          <pc:docMk/>
          <pc:sldMk cId="3015827326" sldId="266"/>
        </pc:sldMkLst>
        <pc:spChg chg="mod">
          <ac:chgData name="Katharine Wright" userId="2b88cb9f-4c7d-487a-b74b-8084640f678a" providerId="ADAL" clId="{5817EB18-457C-4E84-A3C4-E9A1B502995B}" dt="2020-02-11T10:33:11.095" v="325" actId="113"/>
          <ac:spMkLst>
            <pc:docMk/>
            <pc:sldMk cId="3015827326" sldId="266"/>
            <ac:spMk id="2" creationId="{CC3F87B7-91C0-4275-9BB7-4F690DFE642F}"/>
          </ac:spMkLst>
        </pc:spChg>
        <pc:spChg chg="mod">
          <ac:chgData name="Katharine Wright" userId="2b88cb9f-4c7d-487a-b74b-8084640f678a" providerId="ADAL" clId="{5817EB18-457C-4E84-A3C4-E9A1B502995B}" dt="2020-02-13T16:23:40.762" v="11849" actId="20577"/>
          <ac:spMkLst>
            <pc:docMk/>
            <pc:sldMk cId="3015827326" sldId="266"/>
            <ac:spMk id="3" creationId="{610B49FD-890B-4DB9-BC9E-70EF98B46B50}"/>
          </ac:spMkLst>
        </pc:spChg>
      </pc:sldChg>
      <pc:sldChg chg="modSp">
        <pc:chgData name="Katharine Wright" userId="2b88cb9f-4c7d-487a-b74b-8084640f678a" providerId="ADAL" clId="{5817EB18-457C-4E84-A3C4-E9A1B502995B}" dt="2020-02-11T10:32:58.452" v="324" actId="207"/>
        <pc:sldMkLst>
          <pc:docMk/>
          <pc:sldMk cId="1028568793" sldId="267"/>
        </pc:sldMkLst>
        <pc:spChg chg="mod">
          <ac:chgData name="Katharine Wright" userId="2b88cb9f-4c7d-487a-b74b-8084640f678a" providerId="ADAL" clId="{5817EB18-457C-4E84-A3C4-E9A1B502995B}" dt="2020-02-11T10:32:58.452" v="324" actId="207"/>
          <ac:spMkLst>
            <pc:docMk/>
            <pc:sldMk cId="1028568793" sldId="267"/>
            <ac:spMk id="3" creationId="{CB1B0B5B-CF6B-4A84-9A3A-38E7810F9380}"/>
          </ac:spMkLst>
        </pc:spChg>
      </pc:sldChg>
      <pc:sldChg chg="modSp">
        <pc:chgData name="Katharine Wright" userId="2b88cb9f-4c7d-487a-b74b-8084640f678a" providerId="ADAL" clId="{5817EB18-457C-4E84-A3C4-E9A1B502995B}" dt="2020-02-13T16:18:52.538" v="11755" actId="20577"/>
        <pc:sldMkLst>
          <pc:docMk/>
          <pc:sldMk cId="4011652175" sldId="269"/>
        </pc:sldMkLst>
        <pc:spChg chg="mod">
          <ac:chgData name="Katharine Wright" userId="2b88cb9f-4c7d-487a-b74b-8084640f678a" providerId="ADAL" clId="{5817EB18-457C-4E84-A3C4-E9A1B502995B}" dt="2020-02-13T16:18:52.538" v="11755" actId="20577"/>
          <ac:spMkLst>
            <pc:docMk/>
            <pc:sldMk cId="4011652175" sldId="269"/>
            <ac:spMk id="3" creationId="{85572D59-DD2E-4279-A991-C95924AE3DC3}"/>
          </ac:spMkLst>
        </pc:spChg>
      </pc:sldChg>
      <pc:sldChg chg="modSp">
        <pc:chgData name="Katharine Wright" userId="2b88cb9f-4c7d-487a-b74b-8084640f678a" providerId="ADAL" clId="{5817EB18-457C-4E84-A3C4-E9A1B502995B}" dt="2020-02-11T10:56:44.425" v="1482" actId="20577"/>
        <pc:sldMkLst>
          <pc:docMk/>
          <pc:sldMk cId="1323169279" sldId="270"/>
        </pc:sldMkLst>
        <pc:spChg chg="mod">
          <ac:chgData name="Katharine Wright" userId="2b88cb9f-4c7d-487a-b74b-8084640f678a" providerId="ADAL" clId="{5817EB18-457C-4E84-A3C4-E9A1B502995B}" dt="2020-02-11T10:40:42.865" v="467" actId="113"/>
          <ac:spMkLst>
            <pc:docMk/>
            <pc:sldMk cId="1323169279" sldId="270"/>
            <ac:spMk id="2" creationId="{A0DD5164-4E9F-45C6-B4A8-14175A44220B}"/>
          </ac:spMkLst>
        </pc:spChg>
        <pc:spChg chg="mod">
          <ac:chgData name="Katharine Wright" userId="2b88cb9f-4c7d-487a-b74b-8084640f678a" providerId="ADAL" clId="{5817EB18-457C-4E84-A3C4-E9A1B502995B}" dt="2020-02-11T10:56:44.425" v="1482" actId="20577"/>
          <ac:spMkLst>
            <pc:docMk/>
            <pc:sldMk cId="1323169279" sldId="270"/>
            <ac:spMk id="3" creationId="{2E5A86B6-6950-4825-AFCF-BDF646B83161}"/>
          </ac:spMkLst>
        </pc:spChg>
      </pc:sldChg>
      <pc:sldChg chg="modSp">
        <pc:chgData name="Katharine Wright" userId="2b88cb9f-4c7d-487a-b74b-8084640f678a" providerId="ADAL" clId="{5817EB18-457C-4E84-A3C4-E9A1B502995B}" dt="2020-02-20T12:26:51.687" v="11909" actId="20577"/>
        <pc:sldMkLst>
          <pc:docMk/>
          <pc:sldMk cId="3063766278" sldId="271"/>
        </pc:sldMkLst>
        <pc:spChg chg="mod">
          <ac:chgData name="Katharine Wright" userId="2b88cb9f-4c7d-487a-b74b-8084640f678a" providerId="ADAL" clId="{5817EB18-457C-4E84-A3C4-E9A1B502995B}" dt="2020-02-20T12:26:51.687" v="11909" actId="20577"/>
          <ac:spMkLst>
            <pc:docMk/>
            <pc:sldMk cId="3063766278" sldId="271"/>
            <ac:spMk id="2" creationId="{FE260F63-C135-4346-96C8-CECCCD93984B}"/>
          </ac:spMkLst>
        </pc:spChg>
        <pc:spChg chg="mod">
          <ac:chgData name="Katharine Wright" userId="2b88cb9f-4c7d-487a-b74b-8084640f678a" providerId="ADAL" clId="{5817EB18-457C-4E84-A3C4-E9A1B502995B}" dt="2020-02-13T16:24:57.496" v="11876" actId="20577"/>
          <ac:spMkLst>
            <pc:docMk/>
            <pc:sldMk cId="3063766278" sldId="271"/>
            <ac:spMk id="3" creationId="{02289363-5FA7-401A-A1E9-B5A1A0009C72}"/>
          </ac:spMkLst>
        </pc:spChg>
      </pc:sldChg>
      <pc:sldChg chg="modSp">
        <pc:chgData name="Katharine Wright" userId="2b88cb9f-4c7d-487a-b74b-8084640f678a" providerId="ADAL" clId="{5817EB18-457C-4E84-A3C4-E9A1B502995B}" dt="2020-02-12T10:33:31.044" v="11380" actId="20577"/>
        <pc:sldMkLst>
          <pc:docMk/>
          <pc:sldMk cId="2588931587" sldId="272"/>
        </pc:sldMkLst>
        <pc:spChg chg="mod">
          <ac:chgData name="Katharine Wright" userId="2b88cb9f-4c7d-487a-b74b-8084640f678a" providerId="ADAL" clId="{5817EB18-457C-4E84-A3C4-E9A1B502995B}" dt="2020-02-11T14:57:11.332" v="2342" actId="20577"/>
          <ac:spMkLst>
            <pc:docMk/>
            <pc:sldMk cId="2588931587" sldId="272"/>
            <ac:spMk id="2" creationId="{10A1A76C-48D1-4A18-8957-902F79A80E8E}"/>
          </ac:spMkLst>
        </pc:spChg>
        <pc:spChg chg="mod">
          <ac:chgData name="Katharine Wright" userId="2b88cb9f-4c7d-487a-b74b-8084640f678a" providerId="ADAL" clId="{5817EB18-457C-4E84-A3C4-E9A1B502995B}" dt="2020-02-12T10:33:31.044" v="11380" actId="20577"/>
          <ac:spMkLst>
            <pc:docMk/>
            <pc:sldMk cId="2588931587" sldId="272"/>
            <ac:spMk id="3" creationId="{11D51E96-6931-4A88-B3E1-94EA54500D4D}"/>
          </ac:spMkLst>
        </pc:spChg>
      </pc:sldChg>
      <pc:sldChg chg="modSp">
        <pc:chgData name="Katharine Wright" userId="2b88cb9f-4c7d-487a-b74b-8084640f678a" providerId="ADAL" clId="{5817EB18-457C-4E84-A3C4-E9A1B502995B}" dt="2020-02-20T12:28:00.163" v="11910" actId="113"/>
        <pc:sldMkLst>
          <pc:docMk/>
          <pc:sldMk cId="1781074358" sldId="273"/>
        </pc:sldMkLst>
        <pc:spChg chg="mod">
          <ac:chgData name="Katharine Wright" userId="2b88cb9f-4c7d-487a-b74b-8084640f678a" providerId="ADAL" clId="{5817EB18-457C-4E84-A3C4-E9A1B502995B}" dt="2020-02-20T12:28:00.163" v="11910" actId="113"/>
          <ac:spMkLst>
            <pc:docMk/>
            <pc:sldMk cId="1781074358" sldId="273"/>
            <ac:spMk id="2" creationId="{E9737F96-B928-4BFB-ACDE-1DE2E5E2F7C2}"/>
          </ac:spMkLst>
        </pc:spChg>
        <pc:spChg chg="mod">
          <ac:chgData name="Katharine Wright" userId="2b88cb9f-4c7d-487a-b74b-8084640f678a" providerId="ADAL" clId="{5817EB18-457C-4E84-A3C4-E9A1B502995B}" dt="2020-02-11T15:52:50.412" v="3941" actId="20577"/>
          <ac:spMkLst>
            <pc:docMk/>
            <pc:sldMk cId="1781074358" sldId="273"/>
            <ac:spMk id="3" creationId="{60472221-B03F-42DB-9AE4-11687E0AFF01}"/>
          </ac:spMkLst>
        </pc:spChg>
      </pc:sldChg>
      <pc:sldChg chg="modSp">
        <pc:chgData name="Katharine Wright" userId="2b88cb9f-4c7d-487a-b74b-8084640f678a" providerId="ADAL" clId="{5817EB18-457C-4E84-A3C4-E9A1B502995B}" dt="2020-02-11T15:27:41.635" v="2920" actId="27636"/>
        <pc:sldMkLst>
          <pc:docMk/>
          <pc:sldMk cId="2914887489" sldId="274"/>
        </pc:sldMkLst>
        <pc:spChg chg="mod">
          <ac:chgData name="Katharine Wright" userId="2b88cb9f-4c7d-487a-b74b-8084640f678a" providerId="ADAL" clId="{5817EB18-457C-4E84-A3C4-E9A1B502995B}" dt="2020-02-11T15:27:41.635" v="2920" actId="27636"/>
          <ac:spMkLst>
            <pc:docMk/>
            <pc:sldMk cId="2914887489" sldId="274"/>
            <ac:spMk id="3" creationId="{3A963B62-1E44-4A41-822E-61F1E79DA200}"/>
          </ac:spMkLst>
        </pc:spChg>
      </pc:sldChg>
      <pc:sldChg chg="modSp">
        <pc:chgData name="Katharine Wright" userId="2b88cb9f-4c7d-487a-b74b-8084640f678a" providerId="ADAL" clId="{5817EB18-457C-4E84-A3C4-E9A1B502995B}" dt="2020-02-20T12:28:50.122" v="11911" actId="113"/>
        <pc:sldMkLst>
          <pc:docMk/>
          <pc:sldMk cId="1734694476" sldId="275"/>
        </pc:sldMkLst>
        <pc:spChg chg="mod">
          <ac:chgData name="Katharine Wright" userId="2b88cb9f-4c7d-487a-b74b-8084640f678a" providerId="ADAL" clId="{5817EB18-457C-4E84-A3C4-E9A1B502995B}" dt="2020-02-20T12:28:50.122" v="11911" actId="113"/>
          <ac:spMkLst>
            <pc:docMk/>
            <pc:sldMk cId="1734694476" sldId="275"/>
            <ac:spMk id="2" creationId="{20A97CFE-BDE6-4530-9E6C-FC249A015A55}"/>
          </ac:spMkLst>
        </pc:spChg>
        <pc:spChg chg="mod">
          <ac:chgData name="Katharine Wright" userId="2b88cb9f-4c7d-487a-b74b-8084640f678a" providerId="ADAL" clId="{5817EB18-457C-4E84-A3C4-E9A1B502995B}" dt="2020-02-11T15:27:13.011" v="2905" actId="20577"/>
          <ac:spMkLst>
            <pc:docMk/>
            <pc:sldMk cId="1734694476" sldId="275"/>
            <ac:spMk id="3" creationId="{C16A1C5F-9762-4828-B4E7-DFC1213F2EC2}"/>
          </ac:spMkLst>
        </pc:spChg>
      </pc:sldChg>
      <pc:sldChg chg="modSp">
        <pc:chgData name="Katharine Wright" userId="2b88cb9f-4c7d-487a-b74b-8084640f678a" providerId="ADAL" clId="{5817EB18-457C-4E84-A3C4-E9A1B502995B}" dt="2020-02-20T12:39:23.006" v="11930" actId="20577"/>
        <pc:sldMkLst>
          <pc:docMk/>
          <pc:sldMk cId="347326806" sldId="276"/>
        </pc:sldMkLst>
        <pc:spChg chg="mod">
          <ac:chgData name="Katharine Wright" userId="2b88cb9f-4c7d-487a-b74b-8084640f678a" providerId="ADAL" clId="{5817EB18-457C-4E84-A3C4-E9A1B502995B}" dt="2020-02-20T12:39:23.006" v="11930" actId="20577"/>
          <ac:spMkLst>
            <pc:docMk/>
            <pc:sldMk cId="347326806" sldId="276"/>
            <ac:spMk id="2" creationId="{C4FE0BE5-92C7-4E8D-BA26-D7EE0DA8A7E5}"/>
          </ac:spMkLst>
        </pc:spChg>
        <pc:spChg chg="mod">
          <ac:chgData name="Katharine Wright" userId="2b88cb9f-4c7d-487a-b74b-8084640f678a" providerId="ADAL" clId="{5817EB18-457C-4E84-A3C4-E9A1B502995B}" dt="2020-02-12T10:37:38.595" v="11421" actId="20577"/>
          <ac:spMkLst>
            <pc:docMk/>
            <pc:sldMk cId="347326806" sldId="276"/>
            <ac:spMk id="3" creationId="{3BECE060-1379-403B-B3E0-E977B33E12A5}"/>
          </ac:spMkLst>
        </pc:spChg>
      </pc:sldChg>
      <pc:sldChg chg="modSp del">
        <pc:chgData name="Katharine Wright" userId="2b88cb9f-4c7d-487a-b74b-8084640f678a" providerId="ADAL" clId="{5817EB18-457C-4E84-A3C4-E9A1B502995B}" dt="2020-02-11T15:54:36.929" v="3957" actId="2696"/>
        <pc:sldMkLst>
          <pc:docMk/>
          <pc:sldMk cId="2119426500" sldId="277"/>
        </pc:sldMkLst>
        <pc:spChg chg="mod">
          <ac:chgData name="Katharine Wright" userId="2b88cb9f-4c7d-487a-b74b-8084640f678a" providerId="ADAL" clId="{5817EB18-457C-4E84-A3C4-E9A1B502995B}" dt="2020-02-11T12:04:59.482" v="1516" actId="20577"/>
          <ac:spMkLst>
            <pc:docMk/>
            <pc:sldMk cId="2119426500" sldId="277"/>
            <ac:spMk id="2" creationId="{1C167776-5D89-4AFC-9FBF-55B05E10AD41}"/>
          </ac:spMkLst>
        </pc:spChg>
      </pc:sldChg>
      <pc:sldChg chg="modSp">
        <pc:chgData name="Katharine Wright" userId="2b88cb9f-4c7d-487a-b74b-8084640f678a" providerId="ADAL" clId="{5817EB18-457C-4E84-A3C4-E9A1B502995B}" dt="2020-02-20T12:30:12.659" v="11912" actId="113"/>
        <pc:sldMkLst>
          <pc:docMk/>
          <pc:sldMk cId="3996127770" sldId="278"/>
        </pc:sldMkLst>
        <pc:spChg chg="mod">
          <ac:chgData name="Katharine Wright" userId="2b88cb9f-4c7d-487a-b74b-8084640f678a" providerId="ADAL" clId="{5817EB18-457C-4E84-A3C4-E9A1B502995B}" dt="2020-02-20T12:30:12.659" v="11912" actId="113"/>
          <ac:spMkLst>
            <pc:docMk/>
            <pc:sldMk cId="3996127770" sldId="278"/>
            <ac:spMk id="2" creationId="{96D3ECF3-4FC8-47F0-8509-2987D11744BC}"/>
          </ac:spMkLst>
        </pc:spChg>
        <pc:spChg chg="mod">
          <ac:chgData name="Katharine Wright" userId="2b88cb9f-4c7d-487a-b74b-8084640f678a" providerId="ADAL" clId="{5817EB18-457C-4E84-A3C4-E9A1B502995B}" dt="2020-02-11T16:21:50.812" v="4538" actId="20577"/>
          <ac:spMkLst>
            <pc:docMk/>
            <pc:sldMk cId="3996127770" sldId="278"/>
            <ac:spMk id="3" creationId="{B0B50AC4-380A-4530-9721-0DE0EA0EC347}"/>
          </ac:spMkLst>
        </pc:spChg>
      </pc:sldChg>
      <pc:sldChg chg="modSp">
        <pc:chgData name="Katharine Wright" userId="2b88cb9f-4c7d-487a-b74b-8084640f678a" providerId="ADAL" clId="{5817EB18-457C-4E84-A3C4-E9A1B502995B}" dt="2020-02-11T16:26:01.726" v="5156" actId="20577"/>
        <pc:sldMkLst>
          <pc:docMk/>
          <pc:sldMk cId="158871858" sldId="279"/>
        </pc:sldMkLst>
        <pc:spChg chg="mod">
          <ac:chgData name="Katharine Wright" userId="2b88cb9f-4c7d-487a-b74b-8084640f678a" providerId="ADAL" clId="{5817EB18-457C-4E84-A3C4-E9A1B502995B}" dt="2020-02-11T16:22:32.195" v="4566" actId="20577"/>
          <ac:spMkLst>
            <pc:docMk/>
            <pc:sldMk cId="158871858" sldId="279"/>
            <ac:spMk id="2" creationId="{7CD15BC9-257E-4965-BAEC-31D25DFD8376}"/>
          </ac:spMkLst>
        </pc:spChg>
        <pc:spChg chg="mod">
          <ac:chgData name="Katharine Wright" userId="2b88cb9f-4c7d-487a-b74b-8084640f678a" providerId="ADAL" clId="{5817EB18-457C-4E84-A3C4-E9A1B502995B}" dt="2020-02-11T16:26:01.726" v="5156" actId="20577"/>
          <ac:spMkLst>
            <pc:docMk/>
            <pc:sldMk cId="158871858" sldId="279"/>
            <ac:spMk id="3" creationId="{A6AB0A37-4DFF-4694-AEA4-B5ABAC74D9E1}"/>
          </ac:spMkLst>
        </pc:spChg>
      </pc:sldChg>
      <pc:sldChg chg="addSp delSp modSp add">
        <pc:chgData name="Katharine Wright" userId="2b88cb9f-4c7d-487a-b74b-8084640f678a" providerId="ADAL" clId="{5817EB18-457C-4E84-A3C4-E9A1B502995B}" dt="2020-02-11T10:24:57.707" v="156" actId="113"/>
        <pc:sldMkLst>
          <pc:docMk/>
          <pc:sldMk cId="285792221" sldId="280"/>
        </pc:sldMkLst>
        <pc:spChg chg="del">
          <ac:chgData name="Katharine Wright" userId="2b88cb9f-4c7d-487a-b74b-8084640f678a" providerId="ADAL" clId="{5817EB18-457C-4E84-A3C4-E9A1B502995B}" dt="2020-02-11T10:23:19.282" v="17"/>
          <ac:spMkLst>
            <pc:docMk/>
            <pc:sldMk cId="285792221" sldId="280"/>
            <ac:spMk id="2" creationId="{1CC39049-4DA6-4F6C-8D0A-657D92CCDD46}"/>
          </ac:spMkLst>
        </pc:spChg>
        <pc:spChg chg="del">
          <ac:chgData name="Katharine Wright" userId="2b88cb9f-4c7d-487a-b74b-8084640f678a" providerId="ADAL" clId="{5817EB18-457C-4E84-A3C4-E9A1B502995B}" dt="2020-02-11T10:23:19.282" v="17"/>
          <ac:spMkLst>
            <pc:docMk/>
            <pc:sldMk cId="285792221" sldId="280"/>
            <ac:spMk id="3" creationId="{B4F6FD0C-B5C2-40D9-A22E-6D62B725D2D0}"/>
          </ac:spMkLst>
        </pc:spChg>
        <pc:spChg chg="add mod">
          <ac:chgData name="Katharine Wright" userId="2b88cb9f-4c7d-487a-b74b-8084640f678a" providerId="ADAL" clId="{5817EB18-457C-4E84-A3C4-E9A1B502995B}" dt="2020-02-11T10:24:57.707" v="156" actId="113"/>
          <ac:spMkLst>
            <pc:docMk/>
            <pc:sldMk cId="285792221" sldId="280"/>
            <ac:spMk id="4" creationId="{9AF3C325-D528-4DD6-9BD2-CEA0B39BCC7B}"/>
          </ac:spMkLst>
        </pc:spChg>
        <pc:spChg chg="add mod">
          <ac:chgData name="Katharine Wright" userId="2b88cb9f-4c7d-487a-b74b-8084640f678a" providerId="ADAL" clId="{5817EB18-457C-4E84-A3C4-E9A1B502995B}" dt="2020-02-11T10:24:10.965" v="153" actId="14100"/>
          <ac:spMkLst>
            <pc:docMk/>
            <pc:sldMk cId="285792221" sldId="280"/>
            <ac:spMk id="5" creationId="{E0B0ED2D-6BF3-41BD-8419-5A729E7B1C62}"/>
          </ac:spMkLst>
        </pc:spChg>
      </pc:sldChg>
      <pc:sldChg chg="modSp">
        <pc:chgData name="Katharine Wright" userId="2b88cb9f-4c7d-487a-b74b-8084640f678a" providerId="ADAL" clId="{5817EB18-457C-4E84-A3C4-E9A1B502995B}" dt="2020-02-11T10:36:49.207" v="428" actId="14100"/>
        <pc:sldMkLst>
          <pc:docMk/>
          <pc:sldMk cId="2934030435" sldId="281"/>
        </pc:sldMkLst>
        <pc:spChg chg="mod">
          <ac:chgData name="Katharine Wright" userId="2b88cb9f-4c7d-487a-b74b-8084640f678a" providerId="ADAL" clId="{5817EB18-457C-4E84-A3C4-E9A1B502995B}" dt="2020-02-11T10:35:58.941" v="373" actId="14100"/>
          <ac:spMkLst>
            <pc:docMk/>
            <pc:sldMk cId="2934030435" sldId="281"/>
            <ac:spMk id="4" creationId="{9AF3C325-D528-4DD6-9BD2-CEA0B39BCC7B}"/>
          </ac:spMkLst>
        </pc:spChg>
        <pc:spChg chg="mod">
          <ac:chgData name="Katharine Wright" userId="2b88cb9f-4c7d-487a-b74b-8084640f678a" providerId="ADAL" clId="{5817EB18-457C-4E84-A3C4-E9A1B502995B}" dt="2020-02-11T10:36:49.207" v="428" actId="14100"/>
          <ac:spMkLst>
            <pc:docMk/>
            <pc:sldMk cId="2934030435" sldId="281"/>
            <ac:spMk id="5" creationId="{E0B0ED2D-6BF3-41BD-8419-5A729E7B1C62}"/>
          </ac:spMkLst>
        </pc:spChg>
      </pc:sldChg>
      <pc:sldChg chg="modSp add">
        <pc:chgData name="Katharine Wright" userId="2b88cb9f-4c7d-487a-b74b-8084640f678a" providerId="ADAL" clId="{5817EB18-457C-4E84-A3C4-E9A1B502995B}" dt="2020-02-11T15:50:57.729" v="3843" actId="20577"/>
        <pc:sldMkLst>
          <pc:docMk/>
          <pc:sldMk cId="1475663522" sldId="282"/>
        </pc:sldMkLst>
        <pc:spChg chg="mod">
          <ac:chgData name="Katharine Wright" userId="2b88cb9f-4c7d-487a-b74b-8084640f678a" providerId="ADAL" clId="{5817EB18-457C-4E84-A3C4-E9A1B502995B}" dt="2020-02-11T10:48:25.301" v="784" actId="113"/>
          <ac:spMkLst>
            <pc:docMk/>
            <pc:sldMk cId="1475663522" sldId="282"/>
            <ac:spMk id="2" creationId="{20505988-5D1A-49E2-BEBC-7F6007D0E3DD}"/>
          </ac:spMkLst>
        </pc:spChg>
        <pc:spChg chg="mod">
          <ac:chgData name="Katharine Wright" userId="2b88cb9f-4c7d-487a-b74b-8084640f678a" providerId="ADAL" clId="{5817EB18-457C-4E84-A3C4-E9A1B502995B}" dt="2020-02-11T15:50:57.729" v="3843" actId="20577"/>
          <ac:spMkLst>
            <pc:docMk/>
            <pc:sldMk cId="1475663522" sldId="282"/>
            <ac:spMk id="3" creationId="{BBE47846-784F-41F6-97E9-9BBE087C5F88}"/>
          </ac:spMkLst>
        </pc:spChg>
      </pc:sldChg>
      <pc:sldChg chg="addSp delSp modSp add del">
        <pc:chgData name="Katharine Wright" userId="2b88cb9f-4c7d-487a-b74b-8084640f678a" providerId="ADAL" clId="{5817EB18-457C-4E84-A3C4-E9A1B502995B}" dt="2020-02-11T14:48:48.217" v="1519" actId="2696"/>
        <pc:sldMkLst>
          <pc:docMk/>
          <pc:sldMk cId="3620131804" sldId="283"/>
        </pc:sldMkLst>
        <pc:spChg chg="del">
          <ac:chgData name="Katharine Wright" userId="2b88cb9f-4c7d-487a-b74b-8084640f678a" providerId="ADAL" clId="{5817EB18-457C-4E84-A3C4-E9A1B502995B}" dt="2020-02-11T14:48:16.635" v="1518"/>
          <ac:spMkLst>
            <pc:docMk/>
            <pc:sldMk cId="3620131804" sldId="283"/>
            <ac:spMk id="2" creationId="{F0D5CD98-C69A-4C58-97CA-809E75159E1A}"/>
          </ac:spMkLst>
        </pc:spChg>
        <pc:spChg chg="del">
          <ac:chgData name="Katharine Wright" userId="2b88cb9f-4c7d-487a-b74b-8084640f678a" providerId="ADAL" clId="{5817EB18-457C-4E84-A3C4-E9A1B502995B}" dt="2020-02-11T14:48:16.635" v="1518"/>
          <ac:spMkLst>
            <pc:docMk/>
            <pc:sldMk cId="3620131804" sldId="283"/>
            <ac:spMk id="3" creationId="{8E28AED5-DF03-4173-AB24-88F19FDCA053}"/>
          </ac:spMkLst>
        </pc:spChg>
        <pc:spChg chg="add mod">
          <ac:chgData name="Katharine Wright" userId="2b88cb9f-4c7d-487a-b74b-8084640f678a" providerId="ADAL" clId="{5817EB18-457C-4E84-A3C4-E9A1B502995B}" dt="2020-02-11T14:48:16.635" v="1518"/>
          <ac:spMkLst>
            <pc:docMk/>
            <pc:sldMk cId="3620131804" sldId="283"/>
            <ac:spMk id="4" creationId="{C9ED2452-A8EE-416B-A784-2556F85A1A0B}"/>
          </ac:spMkLst>
        </pc:spChg>
        <pc:spChg chg="add mod">
          <ac:chgData name="Katharine Wright" userId="2b88cb9f-4c7d-487a-b74b-8084640f678a" providerId="ADAL" clId="{5817EB18-457C-4E84-A3C4-E9A1B502995B}" dt="2020-02-11T14:48:16.635" v="1518"/>
          <ac:spMkLst>
            <pc:docMk/>
            <pc:sldMk cId="3620131804" sldId="283"/>
            <ac:spMk id="5" creationId="{1E2C5133-F8CE-49E5-8CFB-99E8744141E1}"/>
          </ac:spMkLst>
        </pc:spChg>
      </pc:sldChg>
      <pc:sldChg chg="modSp">
        <pc:chgData name="Katharine Wright" userId="2b88cb9f-4c7d-487a-b74b-8084640f678a" providerId="ADAL" clId="{5817EB18-457C-4E84-A3C4-E9A1B502995B}" dt="2020-02-11T14:57:03.948" v="2340" actId="20577"/>
        <pc:sldMkLst>
          <pc:docMk/>
          <pc:sldMk cId="3793103655" sldId="284"/>
        </pc:sldMkLst>
        <pc:spChg chg="mod">
          <ac:chgData name="Katharine Wright" userId="2b88cb9f-4c7d-487a-b74b-8084640f678a" providerId="ADAL" clId="{5817EB18-457C-4E84-A3C4-E9A1B502995B}" dt="2020-02-11T14:49:20.283" v="1549" actId="14100"/>
          <ac:spMkLst>
            <pc:docMk/>
            <pc:sldMk cId="3793103655" sldId="284"/>
            <ac:spMk id="4" creationId="{9AF3C325-D528-4DD6-9BD2-CEA0B39BCC7B}"/>
          </ac:spMkLst>
        </pc:spChg>
        <pc:spChg chg="mod">
          <ac:chgData name="Katharine Wright" userId="2b88cb9f-4c7d-487a-b74b-8084640f678a" providerId="ADAL" clId="{5817EB18-457C-4E84-A3C4-E9A1B502995B}" dt="2020-02-11T14:57:03.948" v="2340" actId="20577"/>
          <ac:spMkLst>
            <pc:docMk/>
            <pc:sldMk cId="3793103655" sldId="284"/>
            <ac:spMk id="5" creationId="{E0B0ED2D-6BF3-41BD-8419-5A729E7B1C62}"/>
          </ac:spMkLst>
        </pc:spChg>
      </pc:sldChg>
      <pc:sldChg chg="modSp add">
        <pc:chgData name="Katharine Wright" userId="2b88cb9f-4c7d-487a-b74b-8084640f678a" providerId="ADAL" clId="{5817EB18-457C-4E84-A3C4-E9A1B502995B}" dt="2020-02-20T12:37:47.364" v="11924" actId="20577"/>
        <pc:sldMkLst>
          <pc:docMk/>
          <pc:sldMk cId="3547380146" sldId="285"/>
        </pc:sldMkLst>
        <pc:spChg chg="mod">
          <ac:chgData name="Katharine Wright" userId="2b88cb9f-4c7d-487a-b74b-8084640f678a" providerId="ADAL" clId="{5817EB18-457C-4E84-A3C4-E9A1B502995B}" dt="2020-02-20T12:31:18.878" v="11913" actId="113"/>
          <ac:spMkLst>
            <pc:docMk/>
            <pc:sldMk cId="3547380146" sldId="285"/>
            <ac:spMk id="2" creationId="{0A5A0FA7-E5B4-4BEF-AA82-C7846B1A4E1D}"/>
          </ac:spMkLst>
        </pc:spChg>
        <pc:spChg chg="mod">
          <ac:chgData name="Katharine Wright" userId="2b88cb9f-4c7d-487a-b74b-8084640f678a" providerId="ADAL" clId="{5817EB18-457C-4E84-A3C4-E9A1B502995B}" dt="2020-02-20T12:37:47.364" v="11924" actId="20577"/>
          <ac:spMkLst>
            <pc:docMk/>
            <pc:sldMk cId="3547380146" sldId="285"/>
            <ac:spMk id="3" creationId="{995CBC42-87CD-448D-802F-17DA4BD54792}"/>
          </ac:spMkLst>
        </pc:spChg>
      </pc:sldChg>
      <pc:sldChg chg="modSp add">
        <pc:chgData name="Katharine Wright" userId="2b88cb9f-4c7d-487a-b74b-8084640f678a" providerId="ADAL" clId="{5817EB18-457C-4E84-A3C4-E9A1B502995B}" dt="2020-02-12T10:42:29.242" v="11592" actId="20577"/>
        <pc:sldMkLst>
          <pc:docMk/>
          <pc:sldMk cId="2324951424" sldId="286"/>
        </pc:sldMkLst>
        <pc:spChg chg="mod">
          <ac:chgData name="Katharine Wright" userId="2b88cb9f-4c7d-487a-b74b-8084640f678a" providerId="ADAL" clId="{5817EB18-457C-4E84-A3C4-E9A1B502995B}" dt="2020-02-12T10:42:29.242" v="11592" actId="20577"/>
          <ac:spMkLst>
            <pc:docMk/>
            <pc:sldMk cId="2324951424" sldId="286"/>
            <ac:spMk id="2" creationId="{CE65E7EF-1D71-46F7-94C9-875DEFD5CC3A}"/>
          </ac:spMkLst>
        </pc:spChg>
        <pc:spChg chg="mod">
          <ac:chgData name="Katharine Wright" userId="2b88cb9f-4c7d-487a-b74b-8084640f678a" providerId="ADAL" clId="{5817EB18-457C-4E84-A3C4-E9A1B502995B}" dt="2020-02-11T17:54:04.204" v="11263" actId="255"/>
          <ac:spMkLst>
            <pc:docMk/>
            <pc:sldMk cId="2324951424" sldId="286"/>
            <ac:spMk id="3" creationId="{A7E81C8C-86FE-4EF9-8AEB-B85CC66F169F}"/>
          </ac:spMkLst>
        </pc:spChg>
      </pc:sldChg>
      <pc:sldChg chg="modSp add">
        <pc:chgData name="Katharine Wright" userId="2b88cb9f-4c7d-487a-b74b-8084640f678a" providerId="ADAL" clId="{5817EB18-457C-4E84-A3C4-E9A1B502995B}" dt="2020-02-20T12:38:52.537" v="11927" actId="20577"/>
        <pc:sldMkLst>
          <pc:docMk/>
          <pc:sldMk cId="3508198387" sldId="287"/>
        </pc:sldMkLst>
        <pc:spChg chg="mod">
          <ac:chgData name="Katharine Wright" userId="2b88cb9f-4c7d-487a-b74b-8084640f678a" providerId="ADAL" clId="{5817EB18-457C-4E84-A3C4-E9A1B502995B}" dt="2020-02-20T12:38:41.033" v="11925" actId="113"/>
          <ac:spMkLst>
            <pc:docMk/>
            <pc:sldMk cId="3508198387" sldId="287"/>
            <ac:spMk id="2" creationId="{305115CE-C012-4147-A44F-A066776D5ABD}"/>
          </ac:spMkLst>
        </pc:spChg>
        <pc:spChg chg="mod">
          <ac:chgData name="Katharine Wright" userId="2b88cb9f-4c7d-487a-b74b-8084640f678a" providerId="ADAL" clId="{5817EB18-457C-4E84-A3C4-E9A1B502995B}" dt="2020-02-20T12:38:52.537" v="11927" actId="20577"/>
          <ac:spMkLst>
            <pc:docMk/>
            <pc:sldMk cId="3508198387" sldId="287"/>
            <ac:spMk id="3" creationId="{55CC5AA7-9E0A-4B34-A8EF-FF7191D997FA}"/>
          </ac:spMkLst>
        </pc:spChg>
      </pc:sldChg>
      <pc:sldChg chg="modSp add">
        <pc:chgData name="Katharine Wright" userId="2b88cb9f-4c7d-487a-b74b-8084640f678a" providerId="ADAL" clId="{5817EB18-457C-4E84-A3C4-E9A1B502995B}" dt="2020-02-20T12:39:38.322" v="11932" actId="113"/>
        <pc:sldMkLst>
          <pc:docMk/>
          <pc:sldMk cId="1728472269" sldId="288"/>
        </pc:sldMkLst>
        <pc:spChg chg="mod">
          <ac:chgData name="Katharine Wright" userId="2b88cb9f-4c7d-487a-b74b-8084640f678a" providerId="ADAL" clId="{5817EB18-457C-4E84-A3C4-E9A1B502995B}" dt="2020-02-20T12:39:38.322" v="11932" actId="113"/>
          <ac:spMkLst>
            <pc:docMk/>
            <pc:sldMk cId="1728472269" sldId="288"/>
            <ac:spMk id="2" creationId="{8D22A131-65FC-4F07-9CCF-6F71CF16D2D8}"/>
          </ac:spMkLst>
        </pc:spChg>
        <pc:spChg chg="mod">
          <ac:chgData name="Katharine Wright" userId="2b88cb9f-4c7d-487a-b74b-8084640f678a" providerId="ADAL" clId="{5817EB18-457C-4E84-A3C4-E9A1B502995B}" dt="2020-02-11T17:53:43.655" v="11262" actId="20577"/>
          <ac:spMkLst>
            <pc:docMk/>
            <pc:sldMk cId="1728472269" sldId="288"/>
            <ac:spMk id="3" creationId="{320117E4-2E49-44DF-A606-9F76042F71E8}"/>
          </ac:spMkLst>
        </pc:spChg>
      </pc:sldChg>
      <pc:sldChg chg="modSp add">
        <pc:chgData name="Katharine Wright" userId="2b88cb9f-4c7d-487a-b74b-8084640f678a" providerId="ADAL" clId="{5817EB18-457C-4E84-A3C4-E9A1B502995B}" dt="2020-02-20T12:39:57.355" v="11933" actId="113"/>
        <pc:sldMkLst>
          <pc:docMk/>
          <pc:sldMk cId="3533202914" sldId="289"/>
        </pc:sldMkLst>
        <pc:spChg chg="mod">
          <ac:chgData name="Katharine Wright" userId="2b88cb9f-4c7d-487a-b74b-8084640f678a" providerId="ADAL" clId="{5817EB18-457C-4E84-A3C4-E9A1B502995B}" dt="2020-02-20T12:39:57.355" v="11933" actId="113"/>
          <ac:spMkLst>
            <pc:docMk/>
            <pc:sldMk cId="3533202914" sldId="289"/>
            <ac:spMk id="2" creationId="{52CD4476-482B-48D3-B274-BC55583136B6}"/>
          </ac:spMkLst>
        </pc:spChg>
        <pc:spChg chg="mod">
          <ac:chgData name="Katharine Wright" userId="2b88cb9f-4c7d-487a-b74b-8084640f678a" providerId="ADAL" clId="{5817EB18-457C-4E84-A3C4-E9A1B502995B}" dt="2020-02-11T17:41:01.467" v="10425" actId="20577"/>
          <ac:spMkLst>
            <pc:docMk/>
            <pc:sldMk cId="3533202914" sldId="289"/>
            <ac:spMk id="3" creationId="{3028826D-7469-472D-9404-E99808DF3A47}"/>
          </ac:spMkLst>
        </pc:spChg>
      </pc:sldChg>
      <pc:sldChg chg="modSp add">
        <pc:chgData name="Katharine Wright" userId="2b88cb9f-4c7d-487a-b74b-8084640f678a" providerId="ADAL" clId="{5817EB18-457C-4E84-A3C4-E9A1B502995B}" dt="2020-02-20T12:40:24.457" v="11940" actId="20577"/>
        <pc:sldMkLst>
          <pc:docMk/>
          <pc:sldMk cId="427496357" sldId="290"/>
        </pc:sldMkLst>
        <pc:spChg chg="mod">
          <ac:chgData name="Katharine Wright" userId="2b88cb9f-4c7d-487a-b74b-8084640f678a" providerId="ADAL" clId="{5817EB18-457C-4E84-A3C4-E9A1B502995B}" dt="2020-02-20T12:40:11.098" v="11934" actId="113"/>
          <ac:spMkLst>
            <pc:docMk/>
            <pc:sldMk cId="427496357" sldId="290"/>
            <ac:spMk id="2" creationId="{2367103A-D2E2-46CC-81FD-03FC8D89A0B5}"/>
          </ac:spMkLst>
        </pc:spChg>
        <pc:spChg chg="mod">
          <ac:chgData name="Katharine Wright" userId="2b88cb9f-4c7d-487a-b74b-8084640f678a" providerId="ADAL" clId="{5817EB18-457C-4E84-A3C4-E9A1B502995B}" dt="2020-02-20T12:40:24.457" v="11940" actId="20577"/>
          <ac:spMkLst>
            <pc:docMk/>
            <pc:sldMk cId="427496357" sldId="290"/>
            <ac:spMk id="3" creationId="{ED9D5254-9E66-4601-A667-72FEA0C753F8}"/>
          </ac:spMkLst>
        </pc:spChg>
      </pc:sldChg>
      <pc:sldChg chg="modSp add">
        <pc:chgData name="Katharine Wright" userId="2b88cb9f-4c7d-487a-b74b-8084640f678a" providerId="ADAL" clId="{5817EB18-457C-4E84-A3C4-E9A1B502995B}" dt="2020-02-20T12:39:18.286" v="11929" actId="113"/>
        <pc:sldMkLst>
          <pc:docMk/>
          <pc:sldMk cId="1958116127" sldId="291"/>
        </pc:sldMkLst>
        <pc:spChg chg="mod">
          <ac:chgData name="Katharine Wright" userId="2b88cb9f-4c7d-487a-b74b-8084640f678a" providerId="ADAL" clId="{5817EB18-457C-4E84-A3C4-E9A1B502995B}" dt="2020-02-20T12:39:18.286" v="11929" actId="113"/>
          <ac:spMkLst>
            <pc:docMk/>
            <pc:sldMk cId="1958116127" sldId="291"/>
            <ac:spMk id="2" creationId="{54F3B8D9-D60B-4070-96DD-8961813963F5}"/>
          </ac:spMkLst>
        </pc:spChg>
        <pc:spChg chg="mod">
          <ac:chgData name="Katharine Wright" userId="2b88cb9f-4c7d-487a-b74b-8084640f678a" providerId="ADAL" clId="{5817EB18-457C-4E84-A3C4-E9A1B502995B}" dt="2020-02-12T10:44:15.573" v="11624" actId="20577"/>
          <ac:spMkLst>
            <pc:docMk/>
            <pc:sldMk cId="1958116127" sldId="291"/>
            <ac:spMk id="3" creationId="{72D874A5-F112-4456-BD00-E42945476C65}"/>
          </ac:spMkLst>
        </pc:spChg>
      </pc:sldChg>
      <pc:sldChg chg="modSp add">
        <pc:chgData name="Katharine Wright" userId="2b88cb9f-4c7d-487a-b74b-8084640f678a" providerId="ADAL" clId="{5817EB18-457C-4E84-A3C4-E9A1B502995B}" dt="2020-02-11T17:48:59.721" v="11245" actId="27636"/>
        <pc:sldMkLst>
          <pc:docMk/>
          <pc:sldMk cId="2936284424" sldId="292"/>
        </pc:sldMkLst>
        <pc:spChg chg="mod">
          <ac:chgData name="Katharine Wright" userId="2b88cb9f-4c7d-487a-b74b-8084640f678a" providerId="ADAL" clId="{5817EB18-457C-4E84-A3C4-E9A1B502995B}" dt="2020-02-11T17:47:49.725" v="11212" actId="113"/>
          <ac:spMkLst>
            <pc:docMk/>
            <pc:sldMk cId="2936284424" sldId="292"/>
            <ac:spMk id="2" creationId="{DC66F8D1-9967-477D-83CC-258165C0F5A2}"/>
          </ac:spMkLst>
        </pc:spChg>
        <pc:spChg chg="mod">
          <ac:chgData name="Katharine Wright" userId="2b88cb9f-4c7d-487a-b74b-8084640f678a" providerId="ADAL" clId="{5817EB18-457C-4E84-A3C4-E9A1B502995B}" dt="2020-02-11T17:48:59.721" v="11245" actId="27636"/>
          <ac:spMkLst>
            <pc:docMk/>
            <pc:sldMk cId="2936284424" sldId="292"/>
            <ac:spMk id="3" creationId="{C7D6013B-E533-4E53-9EC1-4E4CCB74C714}"/>
          </ac:spMkLst>
        </pc:spChg>
      </pc:sldChg>
      <pc:sldChg chg="addSp delSp modSp add">
        <pc:chgData name="Katharine Wright" userId="2b88cb9f-4c7d-487a-b74b-8084640f678a" providerId="ADAL" clId="{5817EB18-457C-4E84-A3C4-E9A1B502995B}" dt="2020-02-20T13:12:19.159" v="12034" actId="113"/>
        <pc:sldMkLst>
          <pc:docMk/>
          <pc:sldMk cId="3972871887" sldId="293"/>
        </pc:sldMkLst>
        <pc:spChg chg="mod">
          <ac:chgData name="Katharine Wright" userId="2b88cb9f-4c7d-487a-b74b-8084640f678a" providerId="ADAL" clId="{5817EB18-457C-4E84-A3C4-E9A1B502995B}" dt="2020-02-20T13:12:19.159" v="12034" actId="113"/>
          <ac:spMkLst>
            <pc:docMk/>
            <pc:sldMk cId="3972871887" sldId="293"/>
            <ac:spMk id="2" creationId="{1F819680-E8DD-49F2-B8F5-EF236B953FDB}"/>
          </ac:spMkLst>
        </pc:spChg>
        <pc:spChg chg="del mod">
          <ac:chgData name="Katharine Wright" userId="2b88cb9f-4c7d-487a-b74b-8084640f678a" providerId="ADAL" clId="{5817EB18-457C-4E84-A3C4-E9A1B502995B}" dt="2020-02-11T17:48:16.255" v="11238"/>
          <ac:spMkLst>
            <pc:docMk/>
            <pc:sldMk cId="3972871887" sldId="293"/>
            <ac:spMk id="3" creationId="{F15C00FA-D328-4D57-9B03-643E3B753145}"/>
          </ac:spMkLst>
        </pc:spChg>
        <pc:spChg chg="add mod">
          <ac:chgData name="Katharine Wright" userId="2b88cb9f-4c7d-487a-b74b-8084640f678a" providerId="ADAL" clId="{5817EB18-457C-4E84-A3C4-E9A1B502995B}" dt="2020-02-11T17:48:16.255" v="11238"/>
          <ac:spMkLst>
            <pc:docMk/>
            <pc:sldMk cId="3972871887" sldId="293"/>
            <ac:spMk id="4" creationId="{E07F8AD2-DCCB-42FF-9DFC-D958C09C4728}"/>
          </ac:spMkLst>
        </pc:spChg>
      </pc:sldChg>
      <pc:sldChg chg="modSp">
        <pc:chgData name="Katharine Wright" userId="2b88cb9f-4c7d-487a-b74b-8084640f678a" providerId="ADAL" clId="{5817EB18-457C-4E84-A3C4-E9A1B502995B}" dt="2020-02-20T12:50:21.822" v="12033" actId="20577"/>
        <pc:sldMkLst>
          <pc:docMk/>
          <pc:sldMk cId="67732152" sldId="295"/>
        </pc:sldMkLst>
        <pc:spChg chg="mod">
          <ac:chgData name="Katharine Wright" userId="2b88cb9f-4c7d-487a-b74b-8084640f678a" providerId="ADAL" clId="{5817EB18-457C-4E84-A3C4-E9A1B502995B}" dt="2020-02-20T12:50:21.822" v="12033" actId="20577"/>
          <ac:spMkLst>
            <pc:docMk/>
            <pc:sldMk cId="67732152" sldId="295"/>
            <ac:spMk id="3" creationId="{210CCE41-A575-4D3C-97ED-AC1568B34628}"/>
          </ac:spMkLst>
        </pc:spChg>
      </pc:sldChg>
      <pc:sldChg chg="add del">
        <pc:chgData name="Katharine Wright" userId="2b88cb9f-4c7d-487a-b74b-8084640f678a" providerId="ADAL" clId="{5817EB18-457C-4E84-A3C4-E9A1B502995B}" dt="2020-02-20T12:47:27.357" v="12029" actId="2696"/>
        <pc:sldMkLst>
          <pc:docMk/>
          <pc:sldMk cId="3264214595" sldId="296"/>
        </pc:sldMkLst>
      </pc:sldChg>
      <pc:sldChg chg="modSp">
        <pc:chgData name="Katharine Wright" userId="2b88cb9f-4c7d-487a-b74b-8084640f678a" providerId="ADAL" clId="{5817EB18-457C-4E84-A3C4-E9A1B502995B}" dt="2020-02-20T12:47:23.078" v="12028" actId="20577"/>
        <pc:sldMkLst>
          <pc:docMk/>
          <pc:sldMk cId="3109500378" sldId="297"/>
        </pc:sldMkLst>
        <pc:spChg chg="mod">
          <ac:chgData name="Katharine Wright" userId="2b88cb9f-4c7d-487a-b74b-8084640f678a" providerId="ADAL" clId="{5817EB18-457C-4E84-A3C4-E9A1B502995B}" dt="2020-02-20T12:47:23.078" v="12028" actId="20577"/>
          <ac:spMkLst>
            <pc:docMk/>
            <pc:sldMk cId="3109500378" sldId="297"/>
            <ac:spMk id="4" creationId="{9AF3C325-D528-4DD6-9BD2-CEA0B39BCC7B}"/>
          </ac:spMkLst>
        </pc:spChg>
        <pc:spChg chg="mod">
          <ac:chgData name="Katharine Wright" userId="2b88cb9f-4c7d-487a-b74b-8084640f678a" providerId="ADAL" clId="{5817EB18-457C-4E84-A3C4-E9A1B502995B}" dt="2020-02-20T12:47:18.048" v="12002" actId="6549"/>
          <ac:spMkLst>
            <pc:docMk/>
            <pc:sldMk cId="3109500378" sldId="297"/>
            <ac:spMk id="5" creationId="{E0B0ED2D-6BF3-41BD-8419-5A729E7B1C62}"/>
          </ac:spMkLst>
        </pc:spChg>
      </pc:sldChg>
    </pc:docChg>
  </pc:docChgLst>
  <pc:docChgLst>
    <pc:chgData name="Katharine Wright" userId="2b88cb9f-4c7d-487a-b74b-8084640f678a" providerId="ADAL" clId="{2D1545BB-6496-451F-B34C-DF9A3F9032A4}"/>
    <pc:docChg chg="undo redo custSel mod addSld delSld modSld">
      <pc:chgData name="Katharine Wright" userId="2b88cb9f-4c7d-487a-b74b-8084640f678a" providerId="ADAL" clId="{2D1545BB-6496-451F-B34C-DF9A3F9032A4}" dt="2020-02-10T17:02:10.946" v="8239" actId="20577"/>
      <pc:docMkLst>
        <pc:docMk/>
      </pc:docMkLst>
      <pc:sldChg chg="del">
        <pc:chgData name="Katharine Wright" userId="2b88cb9f-4c7d-487a-b74b-8084640f678a" providerId="ADAL" clId="{2D1545BB-6496-451F-B34C-DF9A3F9032A4}" dt="2020-02-07T14:52:31.737" v="701" actId="2696"/>
        <pc:sldMkLst>
          <pc:docMk/>
          <pc:sldMk cId="1181223000" sldId="257"/>
        </pc:sldMkLst>
      </pc:sldChg>
      <pc:sldChg chg="addSp delSp modSp">
        <pc:chgData name="Katharine Wright" userId="2b88cb9f-4c7d-487a-b74b-8084640f678a" providerId="ADAL" clId="{2D1545BB-6496-451F-B34C-DF9A3F9032A4}" dt="2020-02-07T14:54:20.771" v="712"/>
        <pc:sldMkLst>
          <pc:docMk/>
          <pc:sldMk cId="2441507607" sldId="257"/>
        </pc:sldMkLst>
        <pc:spChg chg="add del mod">
          <ac:chgData name="Katharine Wright" userId="2b88cb9f-4c7d-487a-b74b-8084640f678a" providerId="ADAL" clId="{2D1545BB-6496-451F-B34C-DF9A3F9032A4}" dt="2020-02-07T14:53:40.729" v="706"/>
          <ac:spMkLst>
            <pc:docMk/>
            <pc:sldMk cId="2441507607" sldId="257"/>
            <ac:spMk id="3" creationId="{06772EEA-75FC-455D-A9E4-1ADB9471D7BD}"/>
          </ac:spMkLst>
        </pc:spChg>
        <pc:spChg chg="del mod">
          <ac:chgData name="Katharine Wright" userId="2b88cb9f-4c7d-487a-b74b-8084640f678a" providerId="ADAL" clId="{2D1545BB-6496-451F-B34C-DF9A3F9032A4}" dt="2020-02-07T14:54:20.771" v="712"/>
          <ac:spMkLst>
            <pc:docMk/>
            <pc:sldMk cId="2441507607" sldId="257"/>
            <ac:spMk id="6" creationId="{D2C2E273-6C5B-4FD4-8C08-6ADCF387D28B}"/>
          </ac:spMkLst>
        </pc:spChg>
        <pc:picChg chg="add mod">
          <ac:chgData name="Katharine Wright" userId="2b88cb9f-4c7d-487a-b74b-8084640f678a" providerId="ADAL" clId="{2D1545BB-6496-451F-B34C-DF9A3F9032A4}" dt="2020-02-07T14:54:05.457" v="710" actId="1076"/>
          <ac:picMkLst>
            <pc:docMk/>
            <pc:sldMk cId="2441507607" sldId="257"/>
            <ac:picMk id="4" creationId="{BB7B0FE8-EABD-4494-A8C1-507BC5FD4655}"/>
          </ac:picMkLst>
        </pc:picChg>
        <pc:picChg chg="del mod">
          <ac:chgData name="Katharine Wright" userId="2b88cb9f-4c7d-487a-b74b-8084640f678a" providerId="ADAL" clId="{2D1545BB-6496-451F-B34C-DF9A3F9032A4}" dt="2020-02-07T14:53:24.033" v="705" actId="21"/>
          <ac:picMkLst>
            <pc:docMk/>
            <pc:sldMk cId="2441507607" sldId="257"/>
            <ac:picMk id="5" creationId="{72816CA7-E590-43F8-A80C-08666E1B98E1}"/>
          </ac:picMkLst>
        </pc:picChg>
      </pc:sldChg>
      <pc:sldChg chg="del">
        <pc:chgData name="Katharine Wright" userId="2b88cb9f-4c7d-487a-b74b-8084640f678a" providerId="ADAL" clId="{2D1545BB-6496-451F-B34C-DF9A3F9032A4}" dt="2020-02-07T16:17:14.015" v="3839" actId="2696"/>
        <pc:sldMkLst>
          <pc:docMk/>
          <pc:sldMk cId="3717084943" sldId="258"/>
        </pc:sldMkLst>
      </pc:sldChg>
      <pc:sldChg chg="addSp delSp modSp mod setBg">
        <pc:chgData name="Katharine Wright" userId="2b88cb9f-4c7d-487a-b74b-8084640f678a" providerId="ADAL" clId="{2D1545BB-6496-451F-B34C-DF9A3F9032A4}" dt="2020-02-10T15:57:20.238" v="6048" actId="20577"/>
        <pc:sldMkLst>
          <pc:docMk/>
          <pc:sldMk cId="4036881270" sldId="258"/>
        </pc:sldMkLst>
        <pc:spChg chg="add del mod">
          <ac:chgData name="Katharine Wright" userId="2b88cb9f-4c7d-487a-b74b-8084640f678a" providerId="ADAL" clId="{2D1545BB-6496-451F-B34C-DF9A3F9032A4}" dt="2020-02-10T14:16:24.182" v="4978"/>
          <ac:spMkLst>
            <pc:docMk/>
            <pc:sldMk cId="4036881270" sldId="258"/>
            <ac:spMk id="2" creationId="{C7514E1D-FF51-43E5-A380-A436A0C9C1C1}"/>
          </ac:spMkLst>
        </pc:spChg>
        <pc:spChg chg="add del mod">
          <ac:chgData name="Katharine Wright" userId="2b88cb9f-4c7d-487a-b74b-8084640f678a" providerId="ADAL" clId="{2D1545BB-6496-451F-B34C-DF9A3F9032A4}" dt="2020-02-10T14:16:24.182" v="4978"/>
          <ac:spMkLst>
            <pc:docMk/>
            <pc:sldMk cId="4036881270" sldId="258"/>
            <ac:spMk id="3" creationId="{60341394-9CCA-4097-8F22-9C5438922071}"/>
          </ac:spMkLst>
        </pc:spChg>
        <pc:spChg chg="mod">
          <ac:chgData name="Katharine Wright" userId="2b88cb9f-4c7d-487a-b74b-8084640f678a" providerId="ADAL" clId="{2D1545BB-6496-451F-B34C-DF9A3F9032A4}" dt="2020-02-10T15:57:20.238" v="6048" actId="20577"/>
          <ac:spMkLst>
            <pc:docMk/>
            <pc:sldMk cId="4036881270" sldId="258"/>
            <ac:spMk id="6" creationId="{5DAD4E9D-70D2-4239-928C-4C0129155AF0}"/>
          </ac:spMkLst>
        </pc:spChg>
        <pc:spChg chg="add del mod">
          <ac:chgData name="Katharine Wright" userId="2b88cb9f-4c7d-487a-b74b-8084640f678a" providerId="ADAL" clId="{2D1545BB-6496-451F-B34C-DF9A3F9032A4}" dt="2020-02-10T14:31:45.455" v="5841" actId="6549"/>
          <ac:spMkLst>
            <pc:docMk/>
            <pc:sldMk cId="4036881270" sldId="258"/>
            <ac:spMk id="10" creationId="{B6E02FAD-613E-4FE8-90EC-0112F283C9C6}"/>
          </ac:spMkLst>
        </pc:spChg>
        <pc:picChg chg="add del mod">
          <ac:chgData name="Katharine Wright" userId="2b88cb9f-4c7d-487a-b74b-8084640f678a" providerId="ADAL" clId="{2D1545BB-6496-451F-B34C-DF9A3F9032A4}" dt="2020-02-07T16:21:08.504" v="3878"/>
          <ac:picMkLst>
            <pc:docMk/>
            <pc:sldMk cId="4036881270" sldId="258"/>
            <ac:picMk id="4" creationId="{DAE2657A-4C34-43F9-B72D-1051FC475D8A}"/>
          </ac:picMkLst>
        </pc:picChg>
        <pc:picChg chg="mod ord">
          <ac:chgData name="Katharine Wright" userId="2b88cb9f-4c7d-487a-b74b-8084640f678a" providerId="ADAL" clId="{2D1545BB-6496-451F-B34C-DF9A3F9032A4}" dt="2020-02-10T14:18:12.135" v="4994" actId="26606"/>
          <ac:picMkLst>
            <pc:docMk/>
            <pc:sldMk cId="4036881270" sldId="258"/>
            <ac:picMk id="5" creationId="{69220C77-D2E5-4E28-90B7-01B381263A05}"/>
          </ac:picMkLst>
        </pc:picChg>
        <pc:picChg chg="add mod">
          <ac:chgData name="Katharine Wright" userId="2b88cb9f-4c7d-487a-b74b-8084640f678a" providerId="ADAL" clId="{2D1545BB-6496-451F-B34C-DF9A3F9032A4}" dt="2020-02-10T14:18:06.625" v="4989" actId="571"/>
          <ac:picMkLst>
            <pc:docMk/>
            <pc:sldMk cId="4036881270" sldId="258"/>
            <ac:picMk id="7" creationId="{366CA976-97FB-4E18-9B1A-0954E9D93832}"/>
          </ac:picMkLst>
        </pc:picChg>
      </pc:sldChg>
      <pc:sldChg chg="modSp">
        <pc:chgData name="Katharine Wright" userId="2b88cb9f-4c7d-487a-b74b-8084640f678a" providerId="ADAL" clId="{2D1545BB-6496-451F-B34C-DF9A3F9032A4}" dt="2020-02-07T14:34:13.829" v="107" actId="20577"/>
        <pc:sldMkLst>
          <pc:docMk/>
          <pc:sldMk cId="53779008" sldId="259"/>
        </pc:sldMkLst>
        <pc:spChg chg="mod">
          <ac:chgData name="Katharine Wright" userId="2b88cb9f-4c7d-487a-b74b-8084640f678a" providerId="ADAL" clId="{2D1545BB-6496-451F-B34C-DF9A3F9032A4}" dt="2020-02-07T14:34:13.829" v="107" actId="20577"/>
          <ac:spMkLst>
            <pc:docMk/>
            <pc:sldMk cId="53779008" sldId="259"/>
            <ac:spMk id="3" creationId="{E21DC6BD-C8D3-4C01-B618-7B7E4BDB0C2F}"/>
          </ac:spMkLst>
        </pc:spChg>
      </pc:sldChg>
      <pc:sldChg chg="addSp delSp modSp">
        <pc:chgData name="Katharine Wright" userId="2b88cb9f-4c7d-487a-b74b-8084640f678a" providerId="ADAL" clId="{2D1545BB-6496-451F-B34C-DF9A3F9032A4}" dt="2020-02-10T15:58:29.781" v="6058" actId="20577"/>
        <pc:sldMkLst>
          <pc:docMk/>
          <pc:sldMk cId="2281171848" sldId="260"/>
        </pc:sldMkLst>
        <pc:spChg chg="mod">
          <ac:chgData name="Katharine Wright" userId="2b88cb9f-4c7d-487a-b74b-8084640f678a" providerId="ADAL" clId="{2D1545BB-6496-451F-B34C-DF9A3F9032A4}" dt="2020-02-10T13:00:28.930" v="4922" actId="113"/>
          <ac:spMkLst>
            <pc:docMk/>
            <pc:sldMk cId="2281171848" sldId="260"/>
            <ac:spMk id="2" creationId="{4907A4E3-FD1D-4E09-8DDD-99B69CC70B33}"/>
          </ac:spMkLst>
        </pc:spChg>
        <pc:spChg chg="mod">
          <ac:chgData name="Katharine Wright" userId="2b88cb9f-4c7d-487a-b74b-8084640f678a" providerId="ADAL" clId="{2D1545BB-6496-451F-B34C-DF9A3F9032A4}" dt="2020-02-10T15:58:29.781" v="6058" actId="20577"/>
          <ac:spMkLst>
            <pc:docMk/>
            <pc:sldMk cId="2281171848" sldId="260"/>
            <ac:spMk id="3" creationId="{B23CC3D9-73BF-421A-A4CC-8AF558C83929}"/>
          </ac:spMkLst>
        </pc:spChg>
        <pc:picChg chg="add del mod">
          <ac:chgData name="Katharine Wright" userId="2b88cb9f-4c7d-487a-b74b-8084640f678a" providerId="ADAL" clId="{2D1545BB-6496-451F-B34C-DF9A3F9032A4}" dt="2020-02-07T16:20:28.672" v="3874"/>
          <ac:picMkLst>
            <pc:docMk/>
            <pc:sldMk cId="2281171848" sldId="260"/>
            <ac:picMk id="4" creationId="{356474EB-9F8D-497B-9775-95AA6D00A414}"/>
          </ac:picMkLst>
        </pc:picChg>
      </pc:sldChg>
      <pc:sldChg chg="modSp add del">
        <pc:chgData name="Katharine Wright" userId="2b88cb9f-4c7d-487a-b74b-8084640f678a" providerId="ADAL" clId="{2D1545BB-6496-451F-B34C-DF9A3F9032A4}" dt="2020-02-07T15:18:34.723" v="1081" actId="2696"/>
        <pc:sldMkLst>
          <pc:docMk/>
          <pc:sldMk cId="2902613386" sldId="261"/>
        </pc:sldMkLst>
        <pc:spChg chg="mod">
          <ac:chgData name="Katharine Wright" userId="2b88cb9f-4c7d-487a-b74b-8084640f678a" providerId="ADAL" clId="{2D1545BB-6496-451F-B34C-DF9A3F9032A4}" dt="2020-02-07T14:45:10.356" v="663" actId="20577"/>
          <ac:spMkLst>
            <pc:docMk/>
            <pc:sldMk cId="2902613386" sldId="261"/>
            <ac:spMk id="2" creationId="{4907A4E3-FD1D-4E09-8DDD-99B69CC70B33}"/>
          </ac:spMkLst>
        </pc:spChg>
        <pc:spChg chg="mod">
          <ac:chgData name="Katharine Wright" userId="2b88cb9f-4c7d-487a-b74b-8084640f678a" providerId="ADAL" clId="{2D1545BB-6496-451F-B34C-DF9A3F9032A4}" dt="2020-02-07T15:16:03.888" v="1062" actId="20577"/>
          <ac:spMkLst>
            <pc:docMk/>
            <pc:sldMk cId="2902613386" sldId="261"/>
            <ac:spMk id="3" creationId="{B23CC3D9-73BF-421A-A4CC-8AF558C83929}"/>
          </ac:spMkLst>
        </pc:spChg>
      </pc:sldChg>
      <pc:sldChg chg="modSp add del addCm delCm">
        <pc:chgData name="Katharine Wright" userId="2b88cb9f-4c7d-487a-b74b-8084640f678a" providerId="ADAL" clId="{2D1545BB-6496-451F-B34C-DF9A3F9032A4}" dt="2020-02-10T14:36:20.413" v="5878" actId="113"/>
        <pc:sldMkLst>
          <pc:docMk/>
          <pc:sldMk cId="3356932025" sldId="262"/>
        </pc:sldMkLst>
        <pc:spChg chg="mod">
          <ac:chgData name="Katharine Wright" userId="2b88cb9f-4c7d-487a-b74b-8084640f678a" providerId="ADAL" clId="{2D1545BB-6496-451F-B34C-DF9A3F9032A4}" dt="2020-02-10T14:36:20.413" v="5878" actId="113"/>
          <ac:spMkLst>
            <pc:docMk/>
            <pc:sldMk cId="3356932025" sldId="262"/>
            <ac:spMk id="2" creationId="{4907A4E3-FD1D-4E09-8DDD-99B69CC70B33}"/>
          </ac:spMkLst>
        </pc:spChg>
        <pc:spChg chg="mod">
          <ac:chgData name="Katharine Wright" userId="2b88cb9f-4c7d-487a-b74b-8084640f678a" providerId="ADAL" clId="{2D1545BB-6496-451F-B34C-DF9A3F9032A4}" dt="2020-02-10T14:18:11.242" v="4993" actId="20577"/>
          <ac:spMkLst>
            <pc:docMk/>
            <pc:sldMk cId="3356932025" sldId="262"/>
            <ac:spMk id="3" creationId="{B23CC3D9-73BF-421A-A4CC-8AF558C83929}"/>
          </ac:spMkLst>
        </pc:spChg>
      </pc:sldChg>
      <pc:sldChg chg="add del">
        <pc:chgData name="Katharine Wright" userId="2b88cb9f-4c7d-487a-b74b-8084640f678a" providerId="ADAL" clId="{2D1545BB-6496-451F-B34C-DF9A3F9032A4}" dt="2020-02-07T14:57:51.662" v="776" actId="2696"/>
        <pc:sldMkLst>
          <pc:docMk/>
          <pc:sldMk cId="1336386798" sldId="263"/>
        </pc:sldMkLst>
      </pc:sldChg>
      <pc:sldChg chg="add del">
        <pc:chgData name="Katharine Wright" userId="2b88cb9f-4c7d-487a-b74b-8084640f678a" providerId="ADAL" clId="{2D1545BB-6496-451F-B34C-DF9A3F9032A4}" dt="2020-02-07T14:50:17.175" v="696" actId="2696"/>
        <pc:sldMkLst>
          <pc:docMk/>
          <pc:sldMk cId="2988611951" sldId="264"/>
        </pc:sldMkLst>
      </pc:sldChg>
      <pc:sldChg chg="addSp delSp modSp add mod setBg">
        <pc:chgData name="Katharine Wright" userId="2b88cb9f-4c7d-487a-b74b-8084640f678a" providerId="ADAL" clId="{2D1545BB-6496-451F-B34C-DF9A3F9032A4}" dt="2020-02-10T16:44:19.180" v="6724" actId="20577"/>
        <pc:sldMkLst>
          <pc:docMk/>
          <pc:sldMk cId="3648225048" sldId="264"/>
        </pc:sldMkLst>
        <pc:spChg chg="add del mod">
          <ac:chgData name="Katharine Wright" userId="2b88cb9f-4c7d-487a-b74b-8084640f678a" providerId="ADAL" clId="{2D1545BB-6496-451F-B34C-DF9A3F9032A4}" dt="2020-02-10T16:10:41.200" v="6476"/>
          <ac:spMkLst>
            <pc:docMk/>
            <pc:sldMk cId="3648225048" sldId="264"/>
            <ac:spMk id="2" creationId="{6164C76A-6BE7-4FC0-B141-3835BB1EC4A5}"/>
          </ac:spMkLst>
        </pc:spChg>
        <pc:spChg chg="add del mod">
          <ac:chgData name="Katharine Wright" userId="2b88cb9f-4c7d-487a-b74b-8084640f678a" providerId="ADAL" clId="{2D1545BB-6496-451F-B34C-DF9A3F9032A4}" dt="2020-02-10T16:10:41.200" v="6476"/>
          <ac:spMkLst>
            <pc:docMk/>
            <pc:sldMk cId="3648225048" sldId="264"/>
            <ac:spMk id="3" creationId="{7F05628E-6441-41DD-BA50-D39523A84636}"/>
          </ac:spMkLst>
        </pc:spChg>
        <pc:spChg chg="add del mod">
          <ac:chgData name="Katharine Wright" userId="2b88cb9f-4c7d-487a-b74b-8084640f678a" providerId="ADAL" clId="{2D1545BB-6496-451F-B34C-DF9A3F9032A4}" dt="2020-02-10T16:14:37.935" v="6541" actId="21"/>
          <ac:spMkLst>
            <pc:docMk/>
            <pc:sldMk cId="3648225048" sldId="264"/>
            <ac:spMk id="4" creationId="{E05AC2BA-6479-468A-AADA-82A8574CD2B5}"/>
          </ac:spMkLst>
        </pc:spChg>
        <pc:spChg chg="mod">
          <ac:chgData name="Katharine Wright" userId="2b88cb9f-4c7d-487a-b74b-8084640f678a" providerId="ADAL" clId="{2D1545BB-6496-451F-B34C-DF9A3F9032A4}" dt="2020-02-10T16:11:05.056" v="6478" actId="26606"/>
          <ac:spMkLst>
            <pc:docMk/>
            <pc:sldMk cId="3648225048" sldId="264"/>
            <ac:spMk id="6" creationId="{D2C2E273-6C5B-4FD4-8C08-6ADCF387D28B}"/>
          </ac:spMkLst>
        </pc:spChg>
        <pc:spChg chg="add mod">
          <ac:chgData name="Katharine Wright" userId="2b88cb9f-4c7d-487a-b74b-8084640f678a" providerId="ADAL" clId="{2D1545BB-6496-451F-B34C-DF9A3F9032A4}" dt="2020-02-10T16:44:19.180" v="6724" actId="20577"/>
          <ac:spMkLst>
            <pc:docMk/>
            <pc:sldMk cId="3648225048" sldId="264"/>
            <ac:spMk id="31" creationId="{1C301628-45B2-4B79-9CD6-FC22D4735705}"/>
          </ac:spMkLst>
        </pc:spChg>
        <pc:grpChg chg="add del">
          <ac:chgData name="Katharine Wright" userId="2b88cb9f-4c7d-487a-b74b-8084640f678a" providerId="ADAL" clId="{2D1545BB-6496-451F-B34C-DF9A3F9032A4}" dt="2020-02-10T16:11:05.056" v="6478" actId="26606"/>
          <ac:grpSpMkLst>
            <pc:docMk/>
            <pc:sldMk cId="3648225048" sldId="264"/>
            <ac:grpSpMk id="11" creationId="{FA646E30-6A77-4415-8558-A2AB7D2273D4}"/>
          </ac:grpSpMkLst>
        </pc:grpChg>
        <pc:grpChg chg="add del">
          <ac:chgData name="Katharine Wright" userId="2b88cb9f-4c7d-487a-b74b-8084640f678a" providerId="ADAL" clId="{2D1545BB-6496-451F-B34C-DF9A3F9032A4}" dt="2020-02-10T16:11:05.056" v="6478" actId="26606"/>
          <ac:grpSpMkLst>
            <pc:docMk/>
            <pc:sldMk cId="3648225048" sldId="264"/>
            <ac:grpSpMk id="32" creationId="{AB039E6D-78CB-467C-8A2C-00EAC8FDBA0D}"/>
          </ac:grpSpMkLst>
        </pc:grpChg>
        <pc:picChg chg="mod ord">
          <ac:chgData name="Katharine Wright" userId="2b88cb9f-4c7d-487a-b74b-8084640f678a" providerId="ADAL" clId="{2D1545BB-6496-451F-B34C-DF9A3F9032A4}" dt="2020-02-10T16:11:05.056" v="6478" actId="26606"/>
          <ac:picMkLst>
            <pc:docMk/>
            <pc:sldMk cId="3648225048" sldId="264"/>
            <ac:picMk id="5" creationId="{72816CA7-E590-43F8-A80C-08666E1B98E1}"/>
          </ac:picMkLst>
        </pc:picChg>
      </pc:sldChg>
      <pc:sldChg chg="modSp">
        <pc:chgData name="Katharine Wright" userId="2b88cb9f-4c7d-487a-b74b-8084640f678a" providerId="ADAL" clId="{2D1545BB-6496-451F-B34C-DF9A3F9032A4}" dt="2020-02-10T14:37:17.741" v="5882" actId="207"/>
        <pc:sldMkLst>
          <pc:docMk/>
          <pc:sldMk cId="1559817088" sldId="265"/>
        </pc:sldMkLst>
        <pc:spChg chg="mod">
          <ac:chgData name="Katharine Wright" userId="2b88cb9f-4c7d-487a-b74b-8084640f678a" providerId="ADAL" clId="{2D1545BB-6496-451F-B34C-DF9A3F9032A4}" dt="2020-02-10T14:36:58.998" v="5880" actId="113"/>
          <ac:spMkLst>
            <pc:docMk/>
            <pc:sldMk cId="1559817088" sldId="265"/>
            <ac:spMk id="2" creationId="{4907A4E3-FD1D-4E09-8DDD-99B69CC70B33}"/>
          </ac:spMkLst>
        </pc:spChg>
        <pc:spChg chg="mod">
          <ac:chgData name="Katharine Wright" userId="2b88cb9f-4c7d-487a-b74b-8084640f678a" providerId="ADAL" clId="{2D1545BB-6496-451F-B34C-DF9A3F9032A4}" dt="2020-02-10T14:37:17.741" v="5882" actId="207"/>
          <ac:spMkLst>
            <pc:docMk/>
            <pc:sldMk cId="1559817088" sldId="265"/>
            <ac:spMk id="3" creationId="{B23CC3D9-73BF-421A-A4CC-8AF558C83929}"/>
          </ac:spMkLst>
        </pc:spChg>
      </pc:sldChg>
      <pc:sldChg chg="addSp delSp modSp del">
        <pc:chgData name="Katharine Wright" userId="2b88cb9f-4c7d-487a-b74b-8084640f678a" providerId="ADAL" clId="{2D1545BB-6496-451F-B34C-DF9A3F9032A4}" dt="2020-02-07T14:52:26.063" v="700" actId="2696"/>
        <pc:sldMkLst>
          <pc:docMk/>
          <pc:sldMk cId="2896834235" sldId="265"/>
        </pc:sldMkLst>
        <pc:spChg chg="add mod">
          <ac:chgData name="Katharine Wright" userId="2b88cb9f-4c7d-487a-b74b-8084640f678a" providerId="ADAL" clId="{2D1545BB-6496-451F-B34C-DF9A3F9032A4}" dt="2020-02-07T14:52:11.144" v="699" actId="21"/>
          <ac:spMkLst>
            <pc:docMk/>
            <pc:sldMk cId="2896834235" sldId="265"/>
            <ac:spMk id="3" creationId="{C48EC35E-2D44-4C23-8996-C2212E7644D2}"/>
          </ac:spMkLst>
        </pc:spChg>
        <pc:spChg chg="mod">
          <ac:chgData name="Katharine Wright" userId="2b88cb9f-4c7d-487a-b74b-8084640f678a" providerId="ADAL" clId="{2D1545BB-6496-451F-B34C-DF9A3F9032A4}" dt="2020-02-07T14:50:49.874" v="698" actId="6549"/>
          <ac:spMkLst>
            <pc:docMk/>
            <pc:sldMk cId="2896834235" sldId="265"/>
            <ac:spMk id="6" creationId="{D2C2E273-6C5B-4FD4-8C08-6ADCF387D28B}"/>
          </ac:spMkLst>
        </pc:spChg>
        <pc:picChg chg="del">
          <ac:chgData name="Katharine Wright" userId="2b88cb9f-4c7d-487a-b74b-8084640f678a" providerId="ADAL" clId="{2D1545BB-6496-451F-B34C-DF9A3F9032A4}" dt="2020-02-07T14:52:11.144" v="699" actId="21"/>
          <ac:picMkLst>
            <pc:docMk/>
            <pc:sldMk cId="2896834235" sldId="265"/>
            <ac:picMk id="5" creationId="{72816CA7-E590-43F8-A80C-08666E1B98E1}"/>
          </ac:picMkLst>
        </pc:picChg>
      </pc:sldChg>
      <pc:sldChg chg="modSp add">
        <pc:chgData name="Katharine Wright" userId="2b88cb9f-4c7d-487a-b74b-8084640f678a" providerId="ADAL" clId="{2D1545BB-6496-451F-B34C-DF9A3F9032A4}" dt="2020-02-07T16:16:48.415" v="3838" actId="20577"/>
        <pc:sldMkLst>
          <pc:docMk/>
          <pc:sldMk cId="3015827326" sldId="266"/>
        </pc:sldMkLst>
        <pc:spChg chg="mod">
          <ac:chgData name="Katharine Wright" userId="2b88cb9f-4c7d-487a-b74b-8084640f678a" providerId="ADAL" clId="{2D1545BB-6496-451F-B34C-DF9A3F9032A4}" dt="2020-02-07T16:15:31.770" v="3498" actId="313"/>
          <ac:spMkLst>
            <pc:docMk/>
            <pc:sldMk cId="3015827326" sldId="266"/>
            <ac:spMk id="2" creationId="{CC3F87B7-91C0-4275-9BB7-4F690DFE642F}"/>
          </ac:spMkLst>
        </pc:spChg>
        <pc:spChg chg="mod">
          <ac:chgData name="Katharine Wright" userId="2b88cb9f-4c7d-487a-b74b-8084640f678a" providerId="ADAL" clId="{2D1545BB-6496-451F-B34C-DF9A3F9032A4}" dt="2020-02-07T16:16:48.415" v="3838" actId="20577"/>
          <ac:spMkLst>
            <pc:docMk/>
            <pc:sldMk cId="3015827326" sldId="266"/>
            <ac:spMk id="3" creationId="{610B49FD-890B-4DB9-BC9E-70EF98B46B50}"/>
          </ac:spMkLst>
        </pc:spChg>
      </pc:sldChg>
      <pc:sldChg chg="addSp delSp modSp add">
        <pc:chgData name="Katharine Wright" userId="2b88cb9f-4c7d-487a-b74b-8084640f678a" providerId="ADAL" clId="{2D1545BB-6496-451F-B34C-DF9A3F9032A4}" dt="2020-02-10T14:35:50.754" v="5875" actId="113"/>
        <pc:sldMkLst>
          <pc:docMk/>
          <pc:sldMk cId="1028568793" sldId="267"/>
        </pc:sldMkLst>
        <pc:spChg chg="mod">
          <ac:chgData name="Katharine Wright" userId="2b88cb9f-4c7d-487a-b74b-8084640f678a" providerId="ADAL" clId="{2D1545BB-6496-451F-B34C-DF9A3F9032A4}" dt="2020-02-10T14:35:50.754" v="5875" actId="113"/>
          <ac:spMkLst>
            <pc:docMk/>
            <pc:sldMk cId="1028568793" sldId="267"/>
            <ac:spMk id="2" creationId="{6815CEC5-19EA-4A90-920B-E1E217A1C284}"/>
          </ac:spMkLst>
        </pc:spChg>
        <pc:spChg chg="mod">
          <ac:chgData name="Katharine Wright" userId="2b88cb9f-4c7d-487a-b74b-8084640f678a" providerId="ADAL" clId="{2D1545BB-6496-451F-B34C-DF9A3F9032A4}" dt="2020-02-10T14:32:55.364" v="5872" actId="20577"/>
          <ac:spMkLst>
            <pc:docMk/>
            <pc:sldMk cId="1028568793" sldId="267"/>
            <ac:spMk id="3" creationId="{CB1B0B5B-CF6B-4A84-9A3A-38E7810F9380}"/>
          </ac:spMkLst>
        </pc:spChg>
        <pc:spChg chg="add del">
          <ac:chgData name="Katharine Wright" userId="2b88cb9f-4c7d-487a-b74b-8084640f678a" providerId="ADAL" clId="{2D1545BB-6496-451F-B34C-DF9A3F9032A4}" dt="2020-02-07T15:58:21.543" v="2317"/>
          <ac:spMkLst>
            <pc:docMk/>
            <pc:sldMk cId="1028568793" sldId="267"/>
            <ac:spMk id="4" creationId="{A4C2AD89-4F18-4B30-ADCF-92B3A2FC6DBF}"/>
          </ac:spMkLst>
        </pc:spChg>
      </pc:sldChg>
      <pc:sldChg chg="add del">
        <pc:chgData name="Katharine Wright" userId="2b88cb9f-4c7d-487a-b74b-8084640f678a" providerId="ADAL" clId="{2D1545BB-6496-451F-B34C-DF9A3F9032A4}" dt="2020-02-10T14:27:02.168" v="5572" actId="2696"/>
        <pc:sldMkLst>
          <pc:docMk/>
          <pc:sldMk cId="3933192949" sldId="268"/>
        </pc:sldMkLst>
      </pc:sldChg>
      <pc:sldChg chg="add del">
        <pc:chgData name="Katharine Wright" userId="2b88cb9f-4c7d-487a-b74b-8084640f678a" providerId="ADAL" clId="{2D1545BB-6496-451F-B34C-DF9A3F9032A4}" dt="2020-02-10T10:26:22.735" v="3935" actId="2696"/>
        <pc:sldMkLst>
          <pc:docMk/>
          <pc:sldMk cId="2300039473" sldId="269"/>
        </pc:sldMkLst>
      </pc:sldChg>
      <pc:sldChg chg="modSp add del">
        <pc:chgData name="Katharine Wright" userId="2b88cb9f-4c7d-487a-b74b-8084640f678a" providerId="ADAL" clId="{2D1545BB-6496-451F-B34C-DF9A3F9032A4}" dt="2020-02-10T10:26:16.831" v="3933" actId="2696"/>
        <pc:sldMkLst>
          <pc:docMk/>
          <pc:sldMk cId="3450776712" sldId="269"/>
        </pc:sldMkLst>
        <pc:spChg chg="mod">
          <ac:chgData name="Katharine Wright" userId="2b88cb9f-4c7d-487a-b74b-8084640f678a" providerId="ADAL" clId="{2D1545BB-6496-451F-B34C-DF9A3F9032A4}" dt="2020-02-10T10:25:54.097" v="3932" actId="20577"/>
          <ac:spMkLst>
            <pc:docMk/>
            <pc:sldMk cId="3450776712" sldId="269"/>
            <ac:spMk id="2" creationId="{23114246-7236-40DE-A22B-0BBDE6F60367}"/>
          </ac:spMkLst>
        </pc:spChg>
      </pc:sldChg>
      <pc:sldChg chg="modSp">
        <pc:chgData name="Katharine Wright" userId="2b88cb9f-4c7d-487a-b74b-8084640f678a" providerId="ADAL" clId="{2D1545BB-6496-451F-B34C-DF9A3F9032A4}" dt="2020-02-10T14:36:52.622" v="5879" actId="113"/>
        <pc:sldMkLst>
          <pc:docMk/>
          <pc:sldMk cId="4011652175" sldId="269"/>
        </pc:sldMkLst>
        <pc:spChg chg="mod">
          <ac:chgData name="Katharine Wright" userId="2b88cb9f-4c7d-487a-b74b-8084640f678a" providerId="ADAL" clId="{2D1545BB-6496-451F-B34C-DF9A3F9032A4}" dt="2020-02-10T14:36:52.622" v="5879" actId="113"/>
          <ac:spMkLst>
            <pc:docMk/>
            <pc:sldMk cId="4011652175" sldId="269"/>
            <ac:spMk id="2" creationId="{9BFD7C44-53F8-4FD8-A4CC-CEF4527B702B}"/>
          </ac:spMkLst>
        </pc:spChg>
        <pc:spChg chg="mod">
          <ac:chgData name="Katharine Wright" userId="2b88cb9f-4c7d-487a-b74b-8084640f678a" providerId="ADAL" clId="{2D1545BB-6496-451F-B34C-DF9A3F9032A4}" dt="2020-02-10T12:59:57.568" v="4920" actId="20577"/>
          <ac:spMkLst>
            <pc:docMk/>
            <pc:sldMk cId="4011652175" sldId="269"/>
            <ac:spMk id="3" creationId="{85572D59-DD2E-4279-A991-C95924AE3DC3}"/>
          </ac:spMkLst>
        </pc:spChg>
      </pc:sldChg>
      <pc:sldChg chg="modSp add">
        <pc:chgData name="Katharine Wright" userId="2b88cb9f-4c7d-487a-b74b-8084640f678a" providerId="ADAL" clId="{2D1545BB-6496-451F-B34C-DF9A3F9032A4}" dt="2020-02-10T16:47:04.171" v="7140" actId="207"/>
        <pc:sldMkLst>
          <pc:docMk/>
          <pc:sldMk cId="1323169279" sldId="270"/>
        </pc:sldMkLst>
        <pc:spChg chg="mod">
          <ac:chgData name="Katharine Wright" userId="2b88cb9f-4c7d-487a-b74b-8084640f678a" providerId="ADAL" clId="{2D1545BB-6496-451F-B34C-DF9A3F9032A4}" dt="2020-02-10T16:45:09.169" v="6754" actId="20577"/>
          <ac:spMkLst>
            <pc:docMk/>
            <pc:sldMk cId="1323169279" sldId="270"/>
            <ac:spMk id="2" creationId="{A0DD5164-4E9F-45C6-B4A8-14175A44220B}"/>
          </ac:spMkLst>
        </pc:spChg>
        <pc:spChg chg="mod">
          <ac:chgData name="Katharine Wright" userId="2b88cb9f-4c7d-487a-b74b-8084640f678a" providerId="ADAL" clId="{2D1545BB-6496-451F-B34C-DF9A3F9032A4}" dt="2020-02-10T16:47:04.171" v="7140" actId="207"/>
          <ac:spMkLst>
            <pc:docMk/>
            <pc:sldMk cId="1323169279" sldId="270"/>
            <ac:spMk id="3" creationId="{2E5A86B6-6950-4825-AFCF-BDF646B83161}"/>
          </ac:spMkLst>
        </pc:spChg>
      </pc:sldChg>
      <pc:sldChg chg="modSp add">
        <pc:chgData name="Katharine Wright" userId="2b88cb9f-4c7d-487a-b74b-8084640f678a" providerId="ADAL" clId="{2D1545BB-6496-451F-B34C-DF9A3F9032A4}" dt="2020-02-10T16:13:48.388" v="6533" actId="14100"/>
        <pc:sldMkLst>
          <pc:docMk/>
          <pc:sldMk cId="3063766278" sldId="271"/>
        </pc:sldMkLst>
        <pc:spChg chg="mod">
          <ac:chgData name="Katharine Wright" userId="2b88cb9f-4c7d-487a-b74b-8084640f678a" providerId="ADAL" clId="{2D1545BB-6496-451F-B34C-DF9A3F9032A4}" dt="2020-02-10T16:06:03.570" v="6128" actId="20577"/>
          <ac:spMkLst>
            <pc:docMk/>
            <pc:sldMk cId="3063766278" sldId="271"/>
            <ac:spMk id="2" creationId="{FE260F63-C135-4346-96C8-CECCCD93984B}"/>
          </ac:spMkLst>
        </pc:spChg>
        <pc:spChg chg="mod">
          <ac:chgData name="Katharine Wright" userId="2b88cb9f-4c7d-487a-b74b-8084640f678a" providerId="ADAL" clId="{2D1545BB-6496-451F-B34C-DF9A3F9032A4}" dt="2020-02-10T16:13:48.388" v="6533" actId="14100"/>
          <ac:spMkLst>
            <pc:docMk/>
            <pc:sldMk cId="3063766278" sldId="271"/>
            <ac:spMk id="3" creationId="{02289363-5FA7-401A-A1E9-B5A1A0009C72}"/>
          </ac:spMkLst>
        </pc:spChg>
      </pc:sldChg>
      <pc:sldChg chg="modSp add">
        <pc:chgData name="Katharine Wright" userId="2b88cb9f-4c7d-487a-b74b-8084640f678a" providerId="ADAL" clId="{2D1545BB-6496-451F-B34C-DF9A3F9032A4}" dt="2020-02-10T16:49:26.596" v="7529" actId="20577"/>
        <pc:sldMkLst>
          <pc:docMk/>
          <pc:sldMk cId="2588931587" sldId="272"/>
        </pc:sldMkLst>
        <pc:spChg chg="mod">
          <ac:chgData name="Katharine Wright" userId="2b88cb9f-4c7d-487a-b74b-8084640f678a" providerId="ADAL" clId="{2D1545BB-6496-451F-B34C-DF9A3F9032A4}" dt="2020-02-10T16:47:56.321" v="7196" actId="20577"/>
          <ac:spMkLst>
            <pc:docMk/>
            <pc:sldMk cId="2588931587" sldId="272"/>
            <ac:spMk id="2" creationId="{10A1A76C-48D1-4A18-8957-902F79A80E8E}"/>
          </ac:spMkLst>
        </pc:spChg>
        <pc:spChg chg="mod">
          <ac:chgData name="Katharine Wright" userId="2b88cb9f-4c7d-487a-b74b-8084640f678a" providerId="ADAL" clId="{2D1545BB-6496-451F-B34C-DF9A3F9032A4}" dt="2020-02-10T16:49:26.596" v="7529" actId="20577"/>
          <ac:spMkLst>
            <pc:docMk/>
            <pc:sldMk cId="2588931587" sldId="272"/>
            <ac:spMk id="3" creationId="{11D51E96-6931-4A88-B3E1-94EA54500D4D}"/>
          </ac:spMkLst>
        </pc:spChg>
      </pc:sldChg>
      <pc:sldChg chg="modSp add">
        <pc:chgData name="Katharine Wright" userId="2b88cb9f-4c7d-487a-b74b-8084640f678a" providerId="ADAL" clId="{2D1545BB-6496-451F-B34C-DF9A3F9032A4}" dt="2020-02-10T17:01:57.802" v="8215" actId="20577"/>
        <pc:sldMkLst>
          <pc:docMk/>
          <pc:sldMk cId="1781074358" sldId="273"/>
        </pc:sldMkLst>
        <pc:spChg chg="mod">
          <ac:chgData name="Katharine Wright" userId="2b88cb9f-4c7d-487a-b74b-8084640f678a" providerId="ADAL" clId="{2D1545BB-6496-451F-B34C-DF9A3F9032A4}" dt="2020-02-10T16:54:11.185" v="7577" actId="20577"/>
          <ac:spMkLst>
            <pc:docMk/>
            <pc:sldMk cId="1781074358" sldId="273"/>
            <ac:spMk id="2" creationId="{E9737F96-B928-4BFB-ACDE-1DE2E5E2F7C2}"/>
          </ac:spMkLst>
        </pc:spChg>
        <pc:spChg chg="mod">
          <ac:chgData name="Katharine Wright" userId="2b88cb9f-4c7d-487a-b74b-8084640f678a" providerId="ADAL" clId="{2D1545BB-6496-451F-B34C-DF9A3F9032A4}" dt="2020-02-10T17:01:57.802" v="8215" actId="20577"/>
          <ac:spMkLst>
            <pc:docMk/>
            <pc:sldMk cId="1781074358" sldId="273"/>
            <ac:spMk id="3" creationId="{60472221-B03F-42DB-9AE4-11687E0AFF01}"/>
          </ac:spMkLst>
        </pc:spChg>
      </pc:sldChg>
      <pc:sldChg chg="modSp add">
        <pc:chgData name="Katharine Wright" userId="2b88cb9f-4c7d-487a-b74b-8084640f678a" providerId="ADAL" clId="{2D1545BB-6496-451F-B34C-DF9A3F9032A4}" dt="2020-02-10T17:02:10.946" v="8239" actId="20577"/>
        <pc:sldMkLst>
          <pc:docMk/>
          <pc:sldMk cId="2914887489" sldId="274"/>
        </pc:sldMkLst>
        <pc:spChg chg="mod">
          <ac:chgData name="Katharine Wright" userId="2b88cb9f-4c7d-487a-b74b-8084640f678a" providerId="ADAL" clId="{2D1545BB-6496-451F-B34C-DF9A3F9032A4}" dt="2020-02-10T17:02:10.946" v="8239" actId="20577"/>
          <ac:spMkLst>
            <pc:docMk/>
            <pc:sldMk cId="2914887489" sldId="274"/>
            <ac:spMk id="2" creationId="{32D76AA7-1D61-4442-9198-470EDD020537}"/>
          </ac:spMkLst>
        </pc:spChg>
      </pc:sldChg>
      <pc:sldChg chg="add">
        <pc:chgData name="Katharine Wright" userId="2b88cb9f-4c7d-487a-b74b-8084640f678a" providerId="ADAL" clId="{2D1545BB-6496-451F-B34C-DF9A3F9032A4}" dt="2020-02-10T17:00:16.233" v="8028"/>
        <pc:sldMkLst>
          <pc:docMk/>
          <pc:sldMk cId="1734694476" sldId="275"/>
        </pc:sldMkLst>
      </pc:sldChg>
      <pc:sldChg chg="add">
        <pc:chgData name="Katharine Wright" userId="2b88cb9f-4c7d-487a-b74b-8084640f678a" providerId="ADAL" clId="{2D1545BB-6496-451F-B34C-DF9A3F9032A4}" dt="2020-02-10T17:00:18.160" v="8029"/>
        <pc:sldMkLst>
          <pc:docMk/>
          <pc:sldMk cId="347326806" sldId="276"/>
        </pc:sldMkLst>
      </pc:sldChg>
      <pc:sldChg chg="add">
        <pc:chgData name="Katharine Wright" userId="2b88cb9f-4c7d-487a-b74b-8084640f678a" providerId="ADAL" clId="{2D1545BB-6496-451F-B34C-DF9A3F9032A4}" dt="2020-02-10T17:00:20.206" v="8030"/>
        <pc:sldMkLst>
          <pc:docMk/>
          <pc:sldMk cId="2119426500" sldId="277"/>
        </pc:sldMkLst>
      </pc:sldChg>
      <pc:sldChg chg="add">
        <pc:chgData name="Katharine Wright" userId="2b88cb9f-4c7d-487a-b74b-8084640f678a" providerId="ADAL" clId="{2D1545BB-6496-451F-B34C-DF9A3F9032A4}" dt="2020-02-10T17:00:23.073" v="8031"/>
        <pc:sldMkLst>
          <pc:docMk/>
          <pc:sldMk cId="3996127770" sldId="278"/>
        </pc:sldMkLst>
      </pc:sldChg>
      <pc:sldChg chg="add">
        <pc:chgData name="Katharine Wright" userId="2b88cb9f-4c7d-487a-b74b-8084640f678a" providerId="ADAL" clId="{2D1545BB-6496-451F-B34C-DF9A3F9032A4}" dt="2020-02-10T17:00:25.053" v="8032"/>
        <pc:sldMkLst>
          <pc:docMk/>
          <pc:sldMk cId="158871858" sldId="279"/>
        </pc:sldMkLst>
      </pc:sldChg>
    </pc:docChg>
  </pc:docChgLst>
  <pc:docChgLst>
    <pc:chgData name="Kate Harvey" userId="51af73a9-8399-4635-a50f-cd947a653c34" providerId="ADAL" clId="{31E8E1A5-7B9E-4A33-834D-B6298EF7541A}"/>
    <pc:docChg chg="undo custSel modSld">
      <pc:chgData name="Kate Harvey" userId="51af73a9-8399-4635-a50f-cd947a653c34" providerId="ADAL" clId="{31E8E1A5-7B9E-4A33-834D-B6298EF7541A}" dt="2020-02-12T15:39:26.535" v="153" actId="113"/>
      <pc:docMkLst>
        <pc:docMk/>
      </pc:docMkLst>
      <pc:sldChg chg="modSp">
        <pc:chgData name="Kate Harvey" userId="51af73a9-8399-4635-a50f-cd947a653c34" providerId="ADAL" clId="{31E8E1A5-7B9E-4A33-834D-B6298EF7541A}" dt="2020-02-12T12:35:56.651" v="103" actId="113"/>
        <pc:sldMkLst>
          <pc:docMk/>
          <pc:sldMk cId="4036881270" sldId="258"/>
        </pc:sldMkLst>
        <pc:spChg chg="mod">
          <ac:chgData name="Kate Harvey" userId="51af73a9-8399-4635-a50f-cd947a653c34" providerId="ADAL" clId="{31E8E1A5-7B9E-4A33-834D-B6298EF7541A}" dt="2020-02-12T12:35:56.651" v="103" actId="113"/>
          <ac:spMkLst>
            <pc:docMk/>
            <pc:sldMk cId="4036881270" sldId="258"/>
            <ac:spMk id="6" creationId="{5DAD4E9D-70D2-4239-928C-4C0129155AF0}"/>
          </ac:spMkLst>
        </pc:spChg>
      </pc:sldChg>
      <pc:sldChg chg="modSp">
        <pc:chgData name="Kate Harvey" userId="51af73a9-8399-4635-a50f-cd947a653c34" providerId="ADAL" clId="{31E8E1A5-7B9E-4A33-834D-B6298EF7541A}" dt="2020-02-12T10:59:20.065" v="87" actId="20577"/>
        <pc:sldMkLst>
          <pc:docMk/>
          <pc:sldMk cId="2281171848" sldId="260"/>
        </pc:sldMkLst>
        <pc:spChg chg="mod">
          <ac:chgData name="Kate Harvey" userId="51af73a9-8399-4635-a50f-cd947a653c34" providerId="ADAL" clId="{31E8E1A5-7B9E-4A33-834D-B6298EF7541A}" dt="2020-02-12T10:58:36.953" v="79" actId="1076"/>
          <ac:spMkLst>
            <pc:docMk/>
            <pc:sldMk cId="2281171848" sldId="260"/>
            <ac:spMk id="2" creationId="{4907A4E3-FD1D-4E09-8DDD-99B69CC70B33}"/>
          </ac:spMkLst>
        </pc:spChg>
        <pc:spChg chg="mod">
          <ac:chgData name="Kate Harvey" userId="51af73a9-8399-4635-a50f-cd947a653c34" providerId="ADAL" clId="{31E8E1A5-7B9E-4A33-834D-B6298EF7541A}" dt="2020-02-12T10:59:20.065" v="87" actId="20577"/>
          <ac:spMkLst>
            <pc:docMk/>
            <pc:sldMk cId="2281171848" sldId="260"/>
            <ac:spMk id="3" creationId="{B23CC3D9-73BF-421A-A4CC-8AF558C83929}"/>
          </ac:spMkLst>
        </pc:spChg>
      </pc:sldChg>
      <pc:sldChg chg="modSp">
        <pc:chgData name="Kate Harvey" userId="51af73a9-8399-4635-a50f-cd947a653c34" providerId="ADAL" clId="{31E8E1A5-7B9E-4A33-834D-B6298EF7541A}" dt="2020-02-12T12:35:29.143" v="100" actId="20577"/>
        <pc:sldMkLst>
          <pc:docMk/>
          <pc:sldMk cId="3356932025" sldId="262"/>
        </pc:sldMkLst>
        <pc:spChg chg="mod">
          <ac:chgData name="Kate Harvey" userId="51af73a9-8399-4635-a50f-cd947a653c34" providerId="ADAL" clId="{31E8E1A5-7B9E-4A33-834D-B6298EF7541A}" dt="2020-02-12T11:00:51.300" v="92" actId="255"/>
          <ac:spMkLst>
            <pc:docMk/>
            <pc:sldMk cId="3356932025" sldId="262"/>
            <ac:spMk id="2" creationId="{4907A4E3-FD1D-4E09-8DDD-99B69CC70B33}"/>
          </ac:spMkLst>
        </pc:spChg>
        <pc:spChg chg="mod">
          <ac:chgData name="Kate Harvey" userId="51af73a9-8399-4635-a50f-cd947a653c34" providerId="ADAL" clId="{31E8E1A5-7B9E-4A33-834D-B6298EF7541A}" dt="2020-02-12T12:35:29.143" v="100" actId="20577"/>
          <ac:spMkLst>
            <pc:docMk/>
            <pc:sldMk cId="3356932025" sldId="262"/>
            <ac:spMk id="3" creationId="{B23CC3D9-73BF-421A-A4CC-8AF558C83929}"/>
          </ac:spMkLst>
        </pc:spChg>
      </pc:sldChg>
      <pc:sldChg chg="modSp">
        <pc:chgData name="Kate Harvey" userId="51af73a9-8399-4635-a50f-cd947a653c34" providerId="ADAL" clId="{31E8E1A5-7B9E-4A33-834D-B6298EF7541A}" dt="2020-02-12T12:42:22.881" v="111" actId="20577"/>
        <pc:sldMkLst>
          <pc:docMk/>
          <pc:sldMk cId="3648225048" sldId="264"/>
        </pc:sldMkLst>
        <pc:spChg chg="mod">
          <ac:chgData name="Kate Harvey" userId="51af73a9-8399-4635-a50f-cd947a653c34" providerId="ADAL" clId="{31E8E1A5-7B9E-4A33-834D-B6298EF7541A}" dt="2020-02-12T12:42:22.881" v="111" actId="20577"/>
          <ac:spMkLst>
            <pc:docMk/>
            <pc:sldMk cId="3648225048" sldId="264"/>
            <ac:spMk id="31" creationId="{1C301628-45B2-4B79-9CD6-FC22D4735705}"/>
          </ac:spMkLst>
        </pc:spChg>
      </pc:sldChg>
      <pc:sldChg chg="modSp">
        <pc:chgData name="Kate Harvey" userId="51af73a9-8399-4635-a50f-cd947a653c34" providerId="ADAL" clId="{31E8E1A5-7B9E-4A33-834D-B6298EF7541A}" dt="2020-02-12T10:58:07.876" v="78" actId="113"/>
        <pc:sldMkLst>
          <pc:docMk/>
          <pc:sldMk cId="1559817088" sldId="265"/>
        </pc:sldMkLst>
        <pc:spChg chg="mod">
          <ac:chgData name="Kate Harvey" userId="51af73a9-8399-4635-a50f-cd947a653c34" providerId="ADAL" clId="{31E8E1A5-7B9E-4A33-834D-B6298EF7541A}" dt="2020-02-12T10:57:51.807" v="74" actId="14100"/>
          <ac:spMkLst>
            <pc:docMk/>
            <pc:sldMk cId="1559817088" sldId="265"/>
            <ac:spMk id="2" creationId="{4907A4E3-FD1D-4E09-8DDD-99B69CC70B33}"/>
          </ac:spMkLst>
        </pc:spChg>
        <pc:spChg chg="mod">
          <ac:chgData name="Kate Harvey" userId="51af73a9-8399-4635-a50f-cd947a653c34" providerId="ADAL" clId="{31E8E1A5-7B9E-4A33-834D-B6298EF7541A}" dt="2020-02-12T10:58:07.876" v="78" actId="113"/>
          <ac:spMkLst>
            <pc:docMk/>
            <pc:sldMk cId="1559817088" sldId="265"/>
            <ac:spMk id="3" creationId="{B23CC3D9-73BF-421A-A4CC-8AF558C83929}"/>
          </ac:spMkLst>
        </pc:spChg>
      </pc:sldChg>
      <pc:sldChg chg="modSp">
        <pc:chgData name="Kate Harvey" userId="51af73a9-8399-4635-a50f-cd947a653c34" providerId="ADAL" clId="{31E8E1A5-7B9E-4A33-834D-B6298EF7541A}" dt="2020-02-12T12:40:49.910" v="110" actId="20577"/>
        <pc:sldMkLst>
          <pc:docMk/>
          <pc:sldMk cId="3015827326" sldId="266"/>
        </pc:sldMkLst>
        <pc:spChg chg="mod">
          <ac:chgData name="Kate Harvey" userId="51af73a9-8399-4635-a50f-cd947a653c34" providerId="ADAL" clId="{31E8E1A5-7B9E-4A33-834D-B6298EF7541A}" dt="2020-02-12T12:40:49.910" v="110" actId="20577"/>
          <ac:spMkLst>
            <pc:docMk/>
            <pc:sldMk cId="3015827326" sldId="266"/>
            <ac:spMk id="3" creationId="{610B49FD-890B-4DB9-BC9E-70EF98B46B50}"/>
          </ac:spMkLst>
        </pc:spChg>
      </pc:sldChg>
      <pc:sldChg chg="modSp">
        <pc:chgData name="Kate Harvey" userId="51af73a9-8399-4635-a50f-cd947a653c34" providerId="ADAL" clId="{31E8E1A5-7B9E-4A33-834D-B6298EF7541A}" dt="2020-02-12T12:37:57.355" v="109" actId="27636"/>
        <pc:sldMkLst>
          <pc:docMk/>
          <pc:sldMk cId="1028568793" sldId="267"/>
        </pc:sldMkLst>
        <pc:spChg chg="mod">
          <ac:chgData name="Kate Harvey" userId="51af73a9-8399-4635-a50f-cd947a653c34" providerId="ADAL" clId="{31E8E1A5-7B9E-4A33-834D-B6298EF7541A}" dt="2020-02-12T12:37:54.643" v="107" actId="14100"/>
          <ac:spMkLst>
            <pc:docMk/>
            <pc:sldMk cId="1028568793" sldId="267"/>
            <ac:spMk id="2" creationId="{6815CEC5-19EA-4A90-920B-E1E217A1C284}"/>
          </ac:spMkLst>
        </pc:spChg>
        <pc:spChg chg="mod">
          <ac:chgData name="Kate Harvey" userId="51af73a9-8399-4635-a50f-cd947a653c34" providerId="ADAL" clId="{31E8E1A5-7B9E-4A33-834D-B6298EF7541A}" dt="2020-02-12T12:37:57.355" v="109" actId="27636"/>
          <ac:spMkLst>
            <pc:docMk/>
            <pc:sldMk cId="1028568793" sldId="267"/>
            <ac:spMk id="3" creationId="{CB1B0B5B-CF6B-4A84-9A3A-38E7810F9380}"/>
          </ac:spMkLst>
        </pc:spChg>
      </pc:sldChg>
      <pc:sldChg chg="modSp">
        <pc:chgData name="Kate Harvey" userId="51af73a9-8399-4635-a50f-cd947a653c34" providerId="ADAL" clId="{31E8E1A5-7B9E-4A33-834D-B6298EF7541A}" dt="2020-02-12T10:57:02.554" v="73" actId="20577"/>
        <pc:sldMkLst>
          <pc:docMk/>
          <pc:sldMk cId="4011652175" sldId="269"/>
        </pc:sldMkLst>
        <pc:spChg chg="mod">
          <ac:chgData name="Kate Harvey" userId="51af73a9-8399-4635-a50f-cd947a653c34" providerId="ADAL" clId="{31E8E1A5-7B9E-4A33-834D-B6298EF7541A}" dt="2020-02-12T10:56:34.111" v="71" actId="6549"/>
          <ac:spMkLst>
            <pc:docMk/>
            <pc:sldMk cId="4011652175" sldId="269"/>
            <ac:spMk id="2" creationId="{9BFD7C44-53F8-4FD8-A4CC-CEF4527B702B}"/>
          </ac:spMkLst>
        </pc:spChg>
        <pc:spChg chg="mod">
          <ac:chgData name="Kate Harvey" userId="51af73a9-8399-4635-a50f-cd947a653c34" providerId="ADAL" clId="{31E8E1A5-7B9E-4A33-834D-B6298EF7541A}" dt="2020-02-12T10:57:02.554" v="73" actId="20577"/>
          <ac:spMkLst>
            <pc:docMk/>
            <pc:sldMk cId="4011652175" sldId="269"/>
            <ac:spMk id="3" creationId="{85572D59-DD2E-4279-A991-C95924AE3DC3}"/>
          </ac:spMkLst>
        </pc:spChg>
      </pc:sldChg>
      <pc:sldChg chg="modSp">
        <pc:chgData name="Kate Harvey" userId="51af73a9-8399-4635-a50f-cd947a653c34" providerId="ADAL" clId="{31E8E1A5-7B9E-4A33-834D-B6298EF7541A}" dt="2020-02-12T12:43:06.274" v="117" actId="20577"/>
        <pc:sldMkLst>
          <pc:docMk/>
          <pc:sldMk cId="2588931587" sldId="272"/>
        </pc:sldMkLst>
        <pc:spChg chg="mod">
          <ac:chgData name="Kate Harvey" userId="51af73a9-8399-4635-a50f-cd947a653c34" providerId="ADAL" clId="{31E8E1A5-7B9E-4A33-834D-B6298EF7541A}" dt="2020-02-12T12:43:06.274" v="117" actId="20577"/>
          <ac:spMkLst>
            <pc:docMk/>
            <pc:sldMk cId="2588931587" sldId="272"/>
            <ac:spMk id="3" creationId="{11D51E96-6931-4A88-B3E1-94EA54500D4D}"/>
          </ac:spMkLst>
        </pc:spChg>
      </pc:sldChg>
      <pc:sldChg chg="modSp">
        <pc:chgData name="Kate Harvey" userId="51af73a9-8399-4635-a50f-cd947a653c34" providerId="ADAL" clId="{31E8E1A5-7B9E-4A33-834D-B6298EF7541A}" dt="2020-02-12T12:44:27.493" v="125" actId="20577"/>
        <pc:sldMkLst>
          <pc:docMk/>
          <pc:sldMk cId="2914887489" sldId="274"/>
        </pc:sldMkLst>
        <pc:spChg chg="mod">
          <ac:chgData name="Kate Harvey" userId="51af73a9-8399-4635-a50f-cd947a653c34" providerId="ADAL" clId="{31E8E1A5-7B9E-4A33-834D-B6298EF7541A}" dt="2020-02-12T12:44:27.493" v="125" actId="20577"/>
          <ac:spMkLst>
            <pc:docMk/>
            <pc:sldMk cId="2914887489" sldId="274"/>
            <ac:spMk id="2" creationId="{32D76AA7-1D61-4442-9198-470EDD020537}"/>
          </ac:spMkLst>
        </pc:spChg>
        <pc:spChg chg="mod">
          <ac:chgData name="Kate Harvey" userId="51af73a9-8399-4635-a50f-cd947a653c34" providerId="ADAL" clId="{31E8E1A5-7B9E-4A33-834D-B6298EF7541A}" dt="2020-02-12T12:43:41.144" v="123" actId="27636"/>
          <ac:spMkLst>
            <pc:docMk/>
            <pc:sldMk cId="2914887489" sldId="274"/>
            <ac:spMk id="3" creationId="{3A963B62-1E44-4A41-822E-61F1E79DA200}"/>
          </ac:spMkLst>
        </pc:spChg>
      </pc:sldChg>
      <pc:sldChg chg="modSp">
        <pc:chgData name="Kate Harvey" userId="51af73a9-8399-4635-a50f-cd947a653c34" providerId="ADAL" clId="{31E8E1A5-7B9E-4A33-834D-B6298EF7541A}" dt="2020-02-12T15:37:08.534" v="143" actId="113"/>
        <pc:sldMkLst>
          <pc:docMk/>
          <pc:sldMk cId="1734694476" sldId="275"/>
        </pc:sldMkLst>
        <pc:spChg chg="mod">
          <ac:chgData name="Kate Harvey" userId="51af73a9-8399-4635-a50f-cd947a653c34" providerId="ADAL" clId="{31E8E1A5-7B9E-4A33-834D-B6298EF7541A}" dt="2020-02-12T15:37:08.534" v="143" actId="113"/>
          <ac:spMkLst>
            <pc:docMk/>
            <pc:sldMk cId="1734694476" sldId="275"/>
            <ac:spMk id="3" creationId="{C16A1C5F-9762-4828-B4E7-DFC1213F2EC2}"/>
          </ac:spMkLst>
        </pc:spChg>
      </pc:sldChg>
      <pc:sldChg chg="modSp">
        <pc:chgData name="Kate Harvey" userId="51af73a9-8399-4635-a50f-cd947a653c34" providerId="ADAL" clId="{31E8E1A5-7B9E-4A33-834D-B6298EF7541A}" dt="2020-02-12T12:45:02.499" v="135" actId="20577"/>
        <pc:sldMkLst>
          <pc:docMk/>
          <pc:sldMk cId="347326806" sldId="276"/>
        </pc:sldMkLst>
        <pc:spChg chg="mod">
          <ac:chgData name="Kate Harvey" userId="51af73a9-8399-4635-a50f-cd947a653c34" providerId="ADAL" clId="{31E8E1A5-7B9E-4A33-834D-B6298EF7541A}" dt="2020-02-12T12:44:50.864" v="129" actId="113"/>
          <ac:spMkLst>
            <pc:docMk/>
            <pc:sldMk cId="347326806" sldId="276"/>
            <ac:spMk id="2" creationId="{C4FE0BE5-92C7-4E8D-BA26-D7EE0DA8A7E5}"/>
          </ac:spMkLst>
        </pc:spChg>
        <pc:spChg chg="mod">
          <ac:chgData name="Kate Harvey" userId="51af73a9-8399-4635-a50f-cd947a653c34" providerId="ADAL" clId="{31E8E1A5-7B9E-4A33-834D-B6298EF7541A}" dt="2020-02-12T12:45:02.499" v="135" actId="20577"/>
          <ac:spMkLst>
            <pc:docMk/>
            <pc:sldMk cId="347326806" sldId="276"/>
            <ac:spMk id="3" creationId="{3BECE060-1379-403B-B3E0-E977B33E12A5}"/>
          </ac:spMkLst>
        </pc:spChg>
      </pc:sldChg>
      <pc:sldChg chg="modSp">
        <pc:chgData name="Kate Harvey" userId="51af73a9-8399-4635-a50f-cd947a653c34" providerId="ADAL" clId="{31E8E1A5-7B9E-4A33-834D-B6298EF7541A}" dt="2020-02-12T10:54:16.453" v="17" actId="20577"/>
        <pc:sldMkLst>
          <pc:docMk/>
          <pc:sldMk cId="3996127770" sldId="278"/>
        </pc:sldMkLst>
        <pc:spChg chg="mod">
          <ac:chgData name="Kate Harvey" userId="51af73a9-8399-4635-a50f-cd947a653c34" providerId="ADAL" clId="{31E8E1A5-7B9E-4A33-834D-B6298EF7541A}" dt="2020-02-12T10:54:16.453" v="17" actId="20577"/>
          <ac:spMkLst>
            <pc:docMk/>
            <pc:sldMk cId="3996127770" sldId="278"/>
            <ac:spMk id="2" creationId="{96D3ECF3-4FC8-47F0-8509-2987D11744BC}"/>
          </ac:spMkLst>
        </pc:spChg>
      </pc:sldChg>
      <pc:sldChg chg="modSp">
        <pc:chgData name="Kate Harvey" userId="51af73a9-8399-4635-a50f-cd947a653c34" providerId="ADAL" clId="{31E8E1A5-7B9E-4A33-834D-B6298EF7541A}" dt="2020-02-12T12:45:24.017" v="141" actId="27636"/>
        <pc:sldMkLst>
          <pc:docMk/>
          <pc:sldMk cId="158871858" sldId="279"/>
        </pc:sldMkLst>
        <pc:spChg chg="mod">
          <ac:chgData name="Kate Harvey" userId="51af73a9-8399-4635-a50f-cd947a653c34" providerId="ADAL" clId="{31E8E1A5-7B9E-4A33-834D-B6298EF7541A}" dt="2020-02-12T12:45:19.733" v="137" actId="14100"/>
          <ac:spMkLst>
            <pc:docMk/>
            <pc:sldMk cId="158871858" sldId="279"/>
            <ac:spMk id="2" creationId="{7CD15BC9-257E-4965-BAEC-31D25DFD8376}"/>
          </ac:spMkLst>
        </pc:spChg>
        <pc:spChg chg="mod">
          <ac:chgData name="Kate Harvey" userId="51af73a9-8399-4635-a50f-cd947a653c34" providerId="ADAL" clId="{31E8E1A5-7B9E-4A33-834D-B6298EF7541A}" dt="2020-02-12T12:45:24.017" v="141" actId="27636"/>
          <ac:spMkLst>
            <pc:docMk/>
            <pc:sldMk cId="158871858" sldId="279"/>
            <ac:spMk id="3" creationId="{A6AB0A37-4DFF-4694-AEA4-B5ABAC74D9E1}"/>
          </ac:spMkLst>
        </pc:spChg>
      </pc:sldChg>
      <pc:sldChg chg="modSp">
        <pc:chgData name="Kate Harvey" userId="51af73a9-8399-4635-a50f-cd947a653c34" providerId="ADAL" clId="{31E8E1A5-7B9E-4A33-834D-B6298EF7541A}" dt="2020-02-12T10:51:11.396" v="1" actId="1076"/>
        <pc:sldMkLst>
          <pc:docMk/>
          <pc:sldMk cId="285792221" sldId="280"/>
        </pc:sldMkLst>
        <pc:spChg chg="mod">
          <ac:chgData name="Kate Harvey" userId="51af73a9-8399-4635-a50f-cd947a653c34" providerId="ADAL" clId="{31E8E1A5-7B9E-4A33-834D-B6298EF7541A}" dt="2020-02-12T10:51:08.485" v="0" actId="1076"/>
          <ac:spMkLst>
            <pc:docMk/>
            <pc:sldMk cId="285792221" sldId="280"/>
            <ac:spMk id="4" creationId="{9AF3C325-D528-4DD6-9BD2-CEA0B39BCC7B}"/>
          </ac:spMkLst>
        </pc:spChg>
        <pc:spChg chg="mod">
          <ac:chgData name="Kate Harvey" userId="51af73a9-8399-4635-a50f-cd947a653c34" providerId="ADAL" clId="{31E8E1A5-7B9E-4A33-834D-B6298EF7541A}" dt="2020-02-12T10:51:11.396" v="1" actId="1076"/>
          <ac:spMkLst>
            <pc:docMk/>
            <pc:sldMk cId="285792221" sldId="280"/>
            <ac:spMk id="5" creationId="{E0B0ED2D-6BF3-41BD-8419-5A729E7B1C62}"/>
          </ac:spMkLst>
        </pc:spChg>
      </pc:sldChg>
      <pc:sldChg chg="modSp">
        <pc:chgData name="Kate Harvey" userId="51af73a9-8399-4635-a50f-cd947a653c34" providerId="ADAL" clId="{31E8E1A5-7B9E-4A33-834D-B6298EF7541A}" dt="2020-02-12T12:42:43.282" v="114" actId="113"/>
        <pc:sldMkLst>
          <pc:docMk/>
          <pc:sldMk cId="1475663522" sldId="282"/>
        </pc:sldMkLst>
        <pc:spChg chg="mod">
          <ac:chgData name="Kate Harvey" userId="51af73a9-8399-4635-a50f-cd947a653c34" providerId="ADAL" clId="{31E8E1A5-7B9E-4A33-834D-B6298EF7541A}" dt="2020-02-12T12:42:43.282" v="114" actId="113"/>
          <ac:spMkLst>
            <pc:docMk/>
            <pc:sldMk cId="1475663522" sldId="282"/>
            <ac:spMk id="3" creationId="{BBE47846-784F-41F6-97E9-9BBE087C5F88}"/>
          </ac:spMkLst>
        </pc:spChg>
      </pc:sldChg>
      <pc:sldChg chg="modSp">
        <pc:chgData name="Kate Harvey" userId="51af73a9-8399-4635-a50f-cd947a653c34" providerId="ADAL" clId="{31E8E1A5-7B9E-4A33-834D-B6298EF7541A}" dt="2020-02-12T15:37:43.183" v="146" actId="113"/>
        <pc:sldMkLst>
          <pc:docMk/>
          <pc:sldMk cId="3547380146" sldId="285"/>
        </pc:sldMkLst>
        <pc:spChg chg="mod">
          <ac:chgData name="Kate Harvey" userId="51af73a9-8399-4635-a50f-cd947a653c34" providerId="ADAL" clId="{31E8E1A5-7B9E-4A33-834D-B6298EF7541A}" dt="2020-02-12T15:37:43.183" v="146" actId="113"/>
          <ac:spMkLst>
            <pc:docMk/>
            <pc:sldMk cId="3547380146" sldId="285"/>
            <ac:spMk id="3" creationId="{995CBC42-87CD-448D-802F-17DA4BD54792}"/>
          </ac:spMkLst>
        </pc:spChg>
      </pc:sldChg>
      <pc:sldChg chg="modSp">
        <pc:chgData name="Kate Harvey" userId="51af73a9-8399-4635-a50f-cd947a653c34" providerId="ADAL" clId="{31E8E1A5-7B9E-4A33-834D-B6298EF7541A}" dt="2020-02-12T10:56:10.323" v="69" actId="113"/>
        <pc:sldMkLst>
          <pc:docMk/>
          <pc:sldMk cId="2324951424" sldId="286"/>
        </pc:sldMkLst>
        <pc:spChg chg="mod">
          <ac:chgData name="Kate Harvey" userId="51af73a9-8399-4635-a50f-cd947a653c34" providerId="ADAL" clId="{31E8E1A5-7B9E-4A33-834D-B6298EF7541A}" dt="2020-02-12T10:56:00.372" v="66" actId="113"/>
          <ac:spMkLst>
            <pc:docMk/>
            <pc:sldMk cId="2324951424" sldId="286"/>
            <ac:spMk id="2" creationId="{CE65E7EF-1D71-46F7-94C9-875DEFD5CC3A}"/>
          </ac:spMkLst>
        </pc:spChg>
        <pc:spChg chg="mod">
          <ac:chgData name="Kate Harvey" userId="51af73a9-8399-4635-a50f-cd947a653c34" providerId="ADAL" clId="{31E8E1A5-7B9E-4A33-834D-B6298EF7541A}" dt="2020-02-12T10:56:10.323" v="69" actId="113"/>
          <ac:spMkLst>
            <pc:docMk/>
            <pc:sldMk cId="2324951424" sldId="286"/>
            <ac:spMk id="3" creationId="{A7E81C8C-86FE-4EF9-8AEB-B85CC66F169F}"/>
          </ac:spMkLst>
        </pc:spChg>
      </pc:sldChg>
      <pc:sldChg chg="modSp">
        <pc:chgData name="Kate Harvey" userId="51af73a9-8399-4635-a50f-cd947a653c34" providerId="ADAL" clId="{31E8E1A5-7B9E-4A33-834D-B6298EF7541A}" dt="2020-02-12T15:38:36.500" v="148" actId="113"/>
        <pc:sldMkLst>
          <pc:docMk/>
          <pc:sldMk cId="3508198387" sldId="287"/>
        </pc:sldMkLst>
        <pc:spChg chg="mod">
          <ac:chgData name="Kate Harvey" userId="51af73a9-8399-4635-a50f-cd947a653c34" providerId="ADAL" clId="{31E8E1A5-7B9E-4A33-834D-B6298EF7541A}" dt="2020-02-12T15:38:36.500" v="148" actId="113"/>
          <ac:spMkLst>
            <pc:docMk/>
            <pc:sldMk cId="3508198387" sldId="287"/>
            <ac:spMk id="3" creationId="{55CC5AA7-9E0A-4B34-A8EF-FF7191D997FA}"/>
          </ac:spMkLst>
        </pc:spChg>
      </pc:sldChg>
      <pc:sldChg chg="modSp">
        <pc:chgData name="Kate Harvey" userId="51af73a9-8399-4635-a50f-cd947a653c34" providerId="ADAL" clId="{31E8E1A5-7B9E-4A33-834D-B6298EF7541A}" dt="2020-02-12T15:39:03.893" v="151" actId="113"/>
        <pc:sldMkLst>
          <pc:docMk/>
          <pc:sldMk cId="1728472269" sldId="288"/>
        </pc:sldMkLst>
        <pc:spChg chg="mod">
          <ac:chgData name="Kate Harvey" userId="51af73a9-8399-4635-a50f-cd947a653c34" providerId="ADAL" clId="{31E8E1A5-7B9E-4A33-834D-B6298EF7541A}" dt="2020-02-12T10:54:47.627" v="36" actId="6549"/>
          <ac:spMkLst>
            <pc:docMk/>
            <pc:sldMk cId="1728472269" sldId="288"/>
            <ac:spMk id="2" creationId="{8D22A131-65FC-4F07-9CCF-6F71CF16D2D8}"/>
          </ac:spMkLst>
        </pc:spChg>
        <pc:spChg chg="mod">
          <ac:chgData name="Kate Harvey" userId="51af73a9-8399-4635-a50f-cd947a653c34" providerId="ADAL" clId="{31E8E1A5-7B9E-4A33-834D-B6298EF7541A}" dt="2020-02-12T15:39:03.893" v="151" actId="113"/>
          <ac:spMkLst>
            <pc:docMk/>
            <pc:sldMk cId="1728472269" sldId="288"/>
            <ac:spMk id="3" creationId="{320117E4-2E49-44DF-A606-9F76042F71E8}"/>
          </ac:spMkLst>
        </pc:spChg>
      </pc:sldChg>
      <pc:sldChg chg="modSp">
        <pc:chgData name="Kate Harvey" userId="51af73a9-8399-4635-a50f-cd947a653c34" providerId="ADAL" clId="{31E8E1A5-7B9E-4A33-834D-B6298EF7541A}" dt="2020-02-12T15:39:16.689" v="152" actId="113"/>
        <pc:sldMkLst>
          <pc:docMk/>
          <pc:sldMk cId="427496357" sldId="290"/>
        </pc:sldMkLst>
        <pc:spChg chg="mod">
          <ac:chgData name="Kate Harvey" userId="51af73a9-8399-4635-a50f-cd947a653c34" providerId="ADAL" clId="{31E8E1A5-7B9E-4A33-834D-B6298EF7541A}" dt="2020-02-12T15:39:16.689" v="152" actId="113"/>
          <ac:spMkLst>
            <pc:docMk/>
            <pc:sldMk cId="427496357" sldId="290"/>
            <ac:spMk id="3" creationId="{ED9D5254-9E66-4601-A667-72FEA0C753F8}"/>
          </ac:spMkLst>
        </pc:spChg>
      </pc:sldChg>
      <pc:sldChg chg="modSp">
        <pc:chgData name="Kate Harvey" userId="51af73a9-8399-4635-a50f-cd947a653c34" providerId="ADAL" clId="{31E8E1A5-7B9E-4A33-834D-B6298EF7541A}" dt="2020-02-12T10:55:03.563" v="62" actId="20577"/>
        <pc:sldMkLst>
          <pc:docMk/>
          <pc:sldMk cId="1958116127" sldId="291"/>
        </pc:sldMkLst>
        <pc:spChg chg="mod">
          <ac:chgData name="Kate Harvey" userId="51af73a9-8399-4635-a50f-cd947a653c34" providerId="ADAL" clId="{31E8E1A5-7B9E-4A33-834D-B6298EF7541A}" dt="2020-02-12T10:54:59.911" v="61" actId="5793"/>
          <ac:spMkLst>
            <pc:docMk/>
            <pc:sldMk cId="1958116127" sldId="291"/>
            <ac:spMk id="2" creationId="{54F3B8D9-D60B-4070-96DD-8961813963F5}"/>
          </ac:spMkLst>
        </pc:spChg>
        <pc:spChg chg="mod">
          <ac:chgData name="Kate Harvey" userId="51af73a9-8399-4635-a50f-cd947a653c34" providerId="ADAL" clId="{31E8E1A5-7B9E-4A33-834D-B6298EF7541A}" dt="2020-02-12T10:55:03.563" v="62" actId="20577"/>
          <ac:spMkLst>
            <pc:docMk/>
            <pc:sldMk cId="1958116127" sldId="291"/>
            <ac:spMk id="3" creationId="{72D874A5-F112-4456-BD00-E42945476C65}"/>
          </ac:spMkLst>
        </pc:spChg>
      </pc:sldChg>
      <pc:sldChg chg="modSp">
        <pc:chgData name="Kate Harvey" userId="51af73a9-8399-4635-a50f-cd947a653c34" providerId="ADAL" clId="{31E8E1A5-7B9E-4A33-834D-B6298EF7541A}" dt="2020-02-12T15:39:26.535" v="153" actId="113"/>
        <pc:sldMkLst>
          <pc:docMk/>
          <pc:sldMk cId="2936284424" sldId="292"/>
        </pc:sldMkLst>
        <pc:spChg chg="mod">
          <ac:chgData name="Kate Harvey" userId="51af73a9-8399-4635-a50f-cd947a653c34" providerId="ADAL" clId="{31E8E1A5-7B9E-4A33-834D-B6298EF7541A}" dt="2020-02-12T15:39:26.535" v="153" actId="113"/>
          <ac:spMkLst>
            <pc:docMk/>
            <pc:sldMk cId="2936284424" sldId="292"/>
            <ac:spMk id="3" creationId="{C7D6013B-E533-4E53-9EC1-4E4CCB74C71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AD1BD0-2D5C-45DD-8F34-E6AE93D82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6C55BE8-8EE2-419C-B278-7E9F8DE487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29ADC4-2EDB-43B5-8D25-3E055D465F08}" type="datetimeFigureOut">
              <a:rPr lang="en-GB" smtClean="0"/>
              <a:t>28/03/2020</a:t>
            </a:fld>
            <a:endParaRPr lang="en-GB"/>
          </a:p>
        </p:txBody>
      </p:sp>
      <p:sp>
        <p:nvSpPr>
          <p:cNvPr id="4" name="Footer Placeholder 3">
            <a:extLst>
              <a:ext uri="{FF2B5EF4-FFF2-40B4-BE49-F238E27FC236}">
                <a16:creationId xmlns:a16="http://schemas.microsoft.com/office/drawing/2014/main" id="{6E386A71-C351-464D-9217-BB4B485CD1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6857983-8A31-4E71-917C-9A37C433D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3031A0-CFEC-4008-B9B5-287E1B65B03E}" type="slidenum">
              <a:rPr lang="en-GB" smtClean="0"/>
              <a:t>‹#›</a:t>
            </a:fld>
            <a:endParaRPr lang="en-GB"/>
          </a:p>
        </p:txBody>
      </p:sp>
    </p:spTree>
    <p:extLst>
      <p:ext uri="{BB962C8B-B14F-4D97-AF65-F5344CB8AC3E}">
        <p14:creationId xmlns:p14="http://schemas.microsoft.com/office/powerpoint/2010/main" val="3111821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78E3A-A842-421C-BEBA-98D36A321544}" type="datetimeFigureOut">
              <a:rPr lang="en-GB" smtClean="0"/>
              <a:t>28/03/2020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7D331-192B-4B89-8B57-6FB3842222C8}" type="slidenum">
              <a:rPr lang="en-GB" smtClean="0"/>
              <a:t>‹#›</a:t>
            </a:fld>
            <a:endParaRPr lang="en-GB"/>
          </a:p>
        </p:txBody>
      </p:sp>
    </p:spTree>
    <p:extLst>
      <p:ext uri="{BB962C8B-B14F-4D97-AF65-F5344CB8AC3E}">
        <p14:creationId xmlns:p14="http://schemas.microsoft.com/office/powerpoint/2010/main" val="71611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A3F8-8F97-4889-9BC4-63053D3222B4}"/>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8DA43AE-EBDB-40A1-9F9E-9799A30BDE8B}"/>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4E25F2-F403-4A6F-B0F4-B3F41230F6E7}"/>
              </a:ext>
            </a:extLst>
          </p:cNvPr>
          <p:cNvSpPr>
            <a:spLocks noGrp="1"/>
          </p:cNvSpPr>
          <p:nvPr>
            <p:ph type="dt" sz="half" idx="10"/>
          </p:nvPr>
        </p:nvSpPr>
        <p:spPr>
          <a:xfrm>
            <a:off x="838200" y="6356350"/>
            <a:ext cx="2743200" cy="365125"/>
          </a:xfrm>
          <a:prstGeom prst="rect">
            <a:avLst/>
          </a:prstGeom>
        </p:spPr>
        <p:txBody>
          <a:bodyPr/>
          <a:lstStyle/>
          <a:p>
            <a:fld id="{3355A2C2-EEBF-469F-92B5-17BEAFFE547D}" type="datetimeFigureOut">
              <a:rPr lang="en-GB" smtClean="0"/>
              <a:t>28/03/2020</a:t>
            </a:fld>
            <a:endParaRPr lang="en-GB"/>
          </a:p>
        </p:txBody>
      </p:sp>
      <p:sp>
        <p:nvSpPr>
          <p:cNvPr id="5" name="Footer Placeholder 4">
            <a:extLst>
              <a:ext uri="{FF2B5EF4-FFF2-40B4-BE49-F238E27FC236}">
                <a16:creationId xmlns:a16="http://schemas.microsoft.com/office/drawing/2014/main" id="{06FFCBE0-D147-457E-A7F6-505B79675E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5F16CD1-6B23-4438-B143-54189D74F717}"/>
              </a:ext>
            </a:extLst>
          </p:cNvPr>
          <p:cNvSpPr>
            <a:spLocks noGrp="1"/>
          </p:cNvSpPr>
          <p:nvPr>
            <p:ph type="sldNum" sz="quarter" idx="12"/>
          </p:nvPr>
        </p:nvSpPr>
        <p:spPr>
          <a:xfrm>
            <a:off x="8610600" y="6356350"/>
            <a:ext cx="2743200" cy="365125"/>
          </a:xfrm>
          <a:prstGeom prst="rect">
            <a:avLst/>
          </a:prstGeom>
        </p:spPr>
        <p:txBody>
          <a:bodyPr/>
          <a:lstStyle/>
          <a:p>
            <a:fld id="{CD5BD955-17DB-4F71-A9B2-B2CD88E097AB}" type="slidenum">
              <a:rPr lang="en-GB" smtClean="0"/>
              <a:t>‹#›</a:t>
            </a:fld>
            <a:endParaRPr lang="en-GB"/>
          </a:p>
        </p:txBody>
      </p:sp>
    </p:spTree>
    <p:extLst>
      <p:ext uri="{BB962C8B-B14F-4D97-AF65-F5344CB8AC3E}">
        <p14:creationId xmlns:p14="http://schemas.microsoft.com/office/powerpoint/2010/main" val="57543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3F9-A80B-455C-B413-B82BF4B75EF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49605D-1387-450B-8AF4-ADA359526FE1}"/>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2C54-AD66-4091-87DA-8540BC5F5DF1}"/>
              </a:ext>
            </a:extLst>
          </p:cNvPr>
          <p:cNvSpPr>
            <a:spLocks noGrp="1"/>
          </p:cNvSpPr>
          <p:nvPr>
            <p:ph type="dt" sz="half" idx="10"/>
          </p:nvPr>
        </p:nvSpPr>
        <p:spPr>
          <a:xfrm>
            <a:off x="838200" y="6356350"/>
            <a:ext cx="2743200" cy="365125"/>
          </a:xfrm>
          <a:prstGeom prst="rect">
            <a:avLst/>
          </a:prstGeom>
        </p:spPr>
        <p:txBody>
          <a:bodyPr/>
          <a:lstStyle/>
          <a:p>
            <a:fld id="{3355A2C2-EEBF-469F-92B5-17BEAFFE547D}" type="datetimeFigureOut">
              <a:rPr lang="en-GB" smtClean="0"/>
              <a:t>28/03/2020</a:t>
            </a:fld>
            <a:endParaRPr lang="en-GB"/>
          </a:p>
        </p:txBody>
      </p:sp>
      <p:sp>
        <p:nvSpPr>
          <p:cNvPr id="5" name="Footer Placeholder 4">
            <a:extLst>
              <a:ext uri="{FF2B5EF4-FFF2-40B4-BE49-F238E27FC236}">
                <a16:creationId xmlns:a16="http://schemas.microsoft.com/office/drawing/2014/main" id="{A33A311B-255F-48AD-AF46-198505D0874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D4B5D94-AA84-48F5-B66F-5E11A19424A1}"/>
              </a:ext>
            </a:extLst>
          </p:cNvPr>
          <p:cNvSpPr>
            <a:spLocks noGrp="1"/>
          </p:cNvSpPr>
          <p:nvPr>
            <p:ph type="sldNum" sz="quarter" idx="12"/>
          </p:nvPr>
        </p:nvSpPr>
        <p:spPr>
          <a:xfrm>
            <a:off x="8610600" y="6356350"/>
            <a:ext cx="2743200" cy="365125"/>
          </a:xfrm>
          <a:prstGeom prst="rect">
            <a:avLst/>
          </a:prstGeom>
        </p:spPr>
        <p:txBody>
          <a:bodyPr/>
          <a:lstStyle/>
          <a:p>
            <a:fld id="{CD5BD955-17DB-4F71-A9B2-B2CD88E097AB}" type="slidenum">
              <a:rPr lang="en-GB" smtClean="0"/>
              <a:t>‹#›</a:t>
            </a:fld>
            <a:endParaRPr lang="en-GB"/>
          </a:p>
        </p:txBody>
      </p:sp>
    </p:spTree>
    <p:extLst>
      <p:ext uri="{BB962C8B-B14F-4D97-AF65-F5344CB8AC3E}">
        <p14:creationId xmlns:p14="http://schemas.microsoft.com/office/powerpoint/2010/main" val="238443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987C-DE7E-496E-BB21-ECF3F83CCB09}"/>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C16CD4-1155-4A7C-B939-46F0F9B66A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69E22C-3FA4-4D63-A73C-D4140EF2AAC9}"/>
              </a:ext>
            </a:extLst>
          </p:cNvPr>
          <p:cNvSpPr>
            <a:spLocks noGrp="1"/>
          </p:cNvSpPr>
          <p:nvPr>
            <p:ph type="dt" sz="half" idx="10"/>
          </p:nvPr>
        </p:nvSpPr>
        <p:spPr>
          <a:xfrm>
            <a:off x="838200" y="6356350"/>
            <a:ext cx="2743200" cy="365125"/>
          </a:xfrm>
          <a:prstGeom prst="rect">
            <a:avLst/>
          </a:prstGeom>
        </p:spPr>
        <p:txBody>
          <a:bodyPr/>
          <a:lstStyle/>
          <a:p>
            <a:fld id="{3355A2C2-EEBF-469F-92B5-17BEAFFE547D}" type="datetimeFigureOut">
              <a:rPr lang="en-GB" smtClean="0"/>
              <a:t>28/03/2020</a:t>
            </a:fld>
            <a:endParaRPr lang="en-GB"/>
          </a:p>
        </p:txBody>
      </p:sp>
      <p:sp>
        <p:nvSpPr>
          <p:cNvPr id="5" name="Footer Placeholder 4">
            <a:extLst>
              <a:ext uri="{FF2B5EF4-FFF2-40B4-BE49-F238E27FC236}">
                <a16:creationId xmlns:a16="http://schemas.microsoft.com/office/drawing/2014/main" id="{9799B864-AE6E-457B-8A4D-2FDB6EFF34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5E5CA15-6C41-4A91-A782-D10791BEB3E9}"/>
              </a:ext>
            </a:extLst>
          </p:cNvPr>
          <p:cNvSpPr>
            <a:spLocks noGrp="1"/>
          </p:cNvSpPr>
          <p:nvPr>
            <p:ph type="sldNum" sz="quarter" idx="12"/>
          </p:nvPr>
        </p:nvSpPr>
        <p:spPr>
          <a:xfrm>
            <a:off x="8610600" y="6356350"/>
            <a:ext cx="2743200" cy="365125"/>
          </a:xfrm>
          <a:prstGeom prst="rect">
            <a:avLst/>
          </a:prstGeom>
        </p:spPr>
        <p:txBody>
          <a:bodyPr/>
          <a:lstStyle/>
          <a:p>
            <a:fld id="{CD5BD955-17DB-4F71-A9B2-B2CD88E097AB}" type="slidenum">
              <a:rPr lang="en-GB" smtClean="0"/>
              <a:t>‹#›</a:t>
            </a:fld>
            <a:endParaRPr lang="en-GB"/>
          </a:p>
        </p:txBody>
      </p:sp>
    </p:spTree>
    <p:extLst>
      <p:ext uri="{BB962C8B-B14F-4D97-AF65-F5344CB8AC3E}">
        <p14:creationId xmlns:p14="http://schemas.microsoft.com/office/powerpoint/2010/main" val="232807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7030-9C89-4425-8422-7FE2EB170083}"/>
              </a:ext>
            </a:extLst>
          </p:cNvPr>
          <p:cNvSpPr>
            <a:spLocks noGrp="1"/>
          </p:cNvSpPr>
          <p:nvPr>
            <p:ph type="title"/>
          </p:nvPr>
        </p:nvSpPr>
        <p:spPr/>
        <p:txBody>
          <a:bodyPr/>
          <a:lstStyle>
            <a:lvl1pPr>
              <a:defRPr>
                <a:solidFill>
                  <a:srgbClr val="00185A"/>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D7C691-000C-473C-A923-5E9B9325F40F}"/>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C1966D-9139-483B-80EB-DEC29015E6F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2743ED-37EE-4B54-AAF4-640078DC8AF5}"/>
              </a:ext>
            </a:extLst>
          </p:cNvPr>
          <p:cNvSpPr>
            <a:spLocks noGrp="1"/>
          </p:cNvSpPr>
          <p:nvPr>
            <p:ph type="dt" sz="half" idx="10"/>
          </p:nvPr>
        </p:nvSpPr>
        <p:spPr>
          <a:xfrm>
            <a:off x="838200" y="6356350"/>
            <a:ext cx="2743200" cy="365125"/>
          </a:xfrm>
          <a:prstGeom prst="rect">
            <a:avLst/>
          </a:prstGeom>
        </p:spPr>
        <p:txBody>
          <a:bodyPr/>
          <a:lstStyle/>
          <a:p>
            <a:fld id="{3355A2C2-EEBF-469F-92B5-17BEAFFE547D}" type="datetimeFigureOut">
              <a:rPr lang="en-GB" smtClean="0"/>
              <a:t>28/03/2020</a:t>
            </a:fld>
            <a:endParaRPr lang="en-GB"/>
          </a:p>
        </p:txBody>
      </p:sp>
      <p:sp>
        <p:nvSpPr>
          <p:cNvPr id="6" name="Footer Placeholder 5">
            <a:extLst>
              <a:ext uri="{FF2B5EF4-FFF2-40B4-BE49-F238E27FC236}">
                <a16:creationId xmlns:a16="http://schemas.microsoft.com/office/drawing/2014/main" id="{B1DCB95F-45EA-4F4D-BF78-C0ECE43CA64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765A68E-A18A-4D5F-9386-DDAD31D13D9B}"/>
              </a:ext>
            </a:extLst>
          </p:cNvPr>
          <p:cNvSpPr>
            <a:spLocks noGrp="1"/>
          </p:cNvSpPr>
          <p:nvPr>
            <p:ph type="sldNum" sz="quarter" idx="12"/>
          </p:nvPr>
        </p:nvSpPr>
        <p:spPr>
          <a:xfrm>
            <a:off x="8610600" y="6356350"/>
            <a:ext cx="2743200" cy="365125"/>
          </a:xfrm>
          <a:prstGeom prst="rect">
            <a:avLst/>
          </a:prstGeom>
        </p:spPr>
        <p:txBody>
          <a:bodyPr/>
          <a:lstStyle/>
          <a:p>
            <a:fld id="{CD5BD955-17DB-4F71-A9B2-B2CD88E097AB}" type="slidenum">
              <a:rPr lang="en-GB" smtClean="0"/>
              <a:t>‹#›</a:t>
            </a:fld>
            <a:endParaRPr lang="en-GB"/>
          </a:p>
        </p:txBody>
      </p:sp>
    </p:spTree>
    <p:extLst>
      <p:ext uri="{BB962C8B-B14F-4D97-AF65-F5344CB8AC3E}">
        <p14:creationId xmlns:p14="http://schemas.microsoft.com/office/powerpoint/2010/main" val="343106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2656-B4A7-4A29-B24B-75682977672D}"/>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033579-91A6-4CDE-B9D0-7D26AECC06B8}"/>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278420-259B-4627-8854-DA04E7D2AE49}"/>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735E38-5D42-468B-ACC8-C49EDECF037B}"/>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E4C2A-E0F8-4A3F-B074-E71A0152E6B2}"/>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C2A1B4-3589-4945-9470-B62E7D2765A7}"/>
              </a:ext>
            </a:extLst>
          </p:cNvPr>
          <p:cNvSpPr>
            <a:spLocks noGrp="1"/>
          </p:cNvSpPr>
          <p:nvPr>
            <p:ph type="dt" sz="half" idx="10"/>
          </p:nvPr>
        </p:nvSpPr>
        <p:spPr>
          <a:xfrm>
            <a:off x="838200" y="6356350"/>
            <a:ext cx="2743200" cy="365125"/>
          </a:xfrm>
          <a:prstGeom prst="rect">
            <a:avLst/>
          </a:prstGeom>
        </p:spPr>
        <p:txBody>
          <a:bodyPr/>
          <a:lstStyle/>
          <a:p>
            <a:fld id="{3355A2C2-EEBF-469F-92B5-17BEAFFE547D}" type="datetimeFigureOut">
              <a:rPr lang="en-GB" smtClean="0"/>
              <a:t>28/03/2020</a:t>
            </a:fld>
            <a:endParaRPr lang="en-GB"/>
          </a:p>
        </p:txBody>
      </p:sp>
      <p:sp>
        <p:nvSpPr>
          <p:cNvPr id="8" name="Footer Placeholder 7">
            <a:extLst>
              <a:ext uri="{FF2B5EF4-FFF2-40B4-BE49-F238E27FC236}">
                <a16:creationId xmlns:a16="http://schemas.microsoft.com/office/drawing/2014/main" id="{40E5F784-BC24-427D-99CA-DC1AC750BB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08BED0D-75FF-4E78-911F-9401A4CCBA21}"/>
              </a:ext>
            </a:extLst>
          </p:cNvPr>
          <p:cNvSpPr>
            <a:spLocks noGrp="1"/>
          </p:cNvSpPr>
          <p:nvPr>
            <p:ph type="sldNum" sz="quarter" idx="12"/>
          </p:nvPr>
        </p:nvSpPr>
        <p:spPr>
          <a:xfrm>
            <a:off x="8610600" y="6356350"/>
            <a:ext cx="2743200" cy="365125"/>
          </a:xfrm>
          <a:prstGeom prst="rect">
            <a:avLst/>
          </a:prstGeom>
        </p:spPr>
        <p:txBody>
          <a:bodyPr/>
          <a:lstStyle/>
          <a:p>
            <a:fld id="{CD5BD955-17DB-4F71-A9B2-B2CD88E097AB}" type="slidenum">
              <a:rPr lang="en-GB" smtClean="0"/>
              <a:t>‹#›</a:t>
            </a:fld>
            <a:endParaRPr lang="en-GB"/>
          </a:p>
        </p:txBody>
      </p:sp>
    </p:spTree>
    <p:extLst>
      <p:ext uri="{BB962C8B-B14F-4D97-AF65-F5344CB8AC3E}">
        <p14:creationId xmlns:p14="http://schemas.microsoft.com/office/powerpoint/2010/main" val="200702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BC90-2F15-4E9E-AFEE-16BEBB4701FC}"/>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DDC07950-7131-48FD-B5CA-29E5B305852F}"/>
              </a:ext>
            </a:extLst>
          </p:cNvPr>
          <p:cNvSpPr>
            <a:spLocks noGrp="1"/>
          </p:cNvSpPr>
          <p:nvPr>
            <p:ph type="dt" sz="half" idx="10"/>
          </p:nvPr>
        </p:nvSpPr>
        <p:spPr>
          <a:xfrm>
            <a:off x="838200" y="6356350"/>
            <a:ext cx="2743200" cy="365125"/>
          </a:xfrm>
          <a:prstGeom prst="rect">
            <a:avLst/>
          </a:prstGeom>
        </p:spPr>
        <p:txBody>
          <a:bodyPr/>
          <a:lstStyle/>
          <a:p>
            <a:fld id="{3355A2C2-EEBF-469F-92B5-17BEAFFE547D}" type="datetimeFigureOut">
              <a:rPr lang="en-GB" smtClean="0"/>
              <a:t>28/03/2020</a:t>
            </a:fld>
            <a:endParaRPr lang="en-GB"/>
          </a:p>
        </p:txBody>
      </p:sp>
      <p:sp>
        <p:nvSpPr>
          <p:cNvPr id="4" name="Footer Placeholder 3">
            <a:extLst>
              <a:ext uri="{FF2B5EF4-FFF2-40B4-BE49-F238E27FC236}">
                <a16:creationId xmlns:a16="http://schemas.microsoft.com/office/drawing/2014/main" id="{A6EC108B-E855-4BB0-8AAC-684C9653E8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559B6EE-9214-4F78-9318-D036ACD6B3E5}"/>
              </a:ext>
            </a:extLst>
          </p:cNvPr>
          <p:cNvSpPr>
            <a:spLocks noGrp="1"/>
          </p:cNvSpPr>
          <p:nvPr>
            <p:ph type="sldNum" sz="quarter" idx="12"/>
          </p:nvPr>
        </p:nvSpPr>
        <p:spPr>
          <a:xfrm>
            <a:off x="8610600" y="6356350"/>
            <a:ext cx="2743200" cy="365125"/>
          </a:xfrm>
          <a:prstGeom prst="rect">
            <a:avLst/>
          </a:prstGeom>
        </p:spPr>
        <p:txBody>
          <a:bodyPr/>
          <a:lstStyle/>
          <a:p>
            <a:fld id="{CD5BD955-17DB-4F71-A9B2-B2CD88E097AB}" type="slidenum">
              <a:rPr lang="en-GB" smtClean="0"/>
              <a:t>‹#›</a:t>
            </a:fld>
            <a:endParaRPr lang="en-GB"/>
          </a:p>
        </p:txBody>
      </p:sp>
    </p:spTree>
    <p:extLst>
      <p:ext uri="{BB962C8B-B14F-4D97-AF65-F5344CB8AC3E}">
        <p14:creationId xmlns:p14="http://schemas.microsoft.com/office/powerpoint/2010/main" val="214576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0316FB-C487-4758-A517-BAED62F0ABDF}"/>
              </a:ext>
            </a:extLst>
          </p:cNvPr>
          <p:cNvSpPr>
            <a:spLocks noGrp="1"/>
          </p:cNvSpPr>
          <p:nvPr>
            <p:ph type="dt" sz="half" idx="10"/>
          </p:nvPr>
        </p:nvSpPr>
        <p:spPr>
          <a:xfrm>
            <a:off x="838200" y="6356350"/>
            <a:ext cx="2743200" cy="365125"/>
          </a:xfrm>
          <a:prstGeom prst="rect">
            <a:avLst/>
          </a:prstGeom>
        </p:spPr>
        <p:txBody>
          <a:bodyPr/>
          <a:lstStyle/>
          <a:p>
            <a:fld id="{3355A2C2-EEBF-469F-92B5-17BEAFFE547D}" type="datetimeFigureOut">
              <a:rPr lang="en-GB" smtClean="0"/>
              <a:t>28/03/2020</a:t>
            </a:fld>
            <a:endParaRPr lang="en-GB"/>
          </a:p>
        </p:txBody>
      </p:sp>
      <p:sp>
        <p:nvSpPr>
          <p:cNvPr id="3" name="Footer Placeholder 2">
            <a:extLst>
              <a:ext uri="{FF2B5EF4-FFF2-40B4-BE49-F238E27FC236}">
                <a16:creationId xmlns:a16="http://schemas.microsoft.com/office/drawing/2014/main" id="{DCF26D9C-0B4C-4463-BB33-A63DEB148F6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D679485-DEB1-4E79-BFD1-228C4109ED6F}"/>
              </a:ext>
            </a:extLst>
          </p:cNvPr>
          <p:cNvSpPr>
            <a:spLocks noGrp="1"/>
          </p:cNvSpPr>
          <p:nvPr>
            <p:ph type="sldNum" sz="quarter" idx="12"/>
          </p:nvPr>
        </p:nvSpPr>
        <p:spPr>
          <a:xfrm>
            <a:off x="8610600" y="6356350"/>
            <a:ext cx="2743200" cy="365125"/>
          </a:xfrm>
          <a:prstGeom prst="rect">
            <a:avLst/>
          </a:prstGeom>
        </p:spPr>
        <p:txBody>
          <a:bodyPr/>
          <a:lstStyle/>
          <a:p>
            <a:fld id="{CD5BD955-17DB-4F71-A9B2-B2CD88E097AB}" type="slidenum">
              <a:rPr lang="en-GB" smtClean="0"/>
              <a:t>‹#›</a:t>
            </a:fld>
            <a:endParaRPr lang="en-GB"/>
          </a:p>
        </p:txBody>
      </p:sp>
    </p:spTree>
    <p:extLst>
      <p:ext uri="{BB962C8B-B14F-4D97-AF65-F5344CB8AC3E}">
        <p14:creationId xmlns:p14="http://schemas.microsoft.com/office/powerpoint/2010/main" val="57924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F8DA-5CE2-4E26-9581-F6A4BEF2E962}"/>
              </a:ext>
            </a:extLst>
          </p:cNvPr>
          <p:cNvSpPr>
            <a:spLocks noGrp="1"/>
          </p:cNvSpPr>
          <p:nvPr>
            <p:ph type="title"/>
          </p:nvPr>
        </p:nvSpPr>
        <p:spPr>
          <a:xfrm>
            <a:off x="838200" y="365125"/>
            <a:ext cx="7826829" cy="1325563"/>
          </a:xfrm>
        </p:spPr>
        <p:txBody>
          <a:bodyPr/>
          <a:lstStyle/>
          <a:p>
            <a:r>
              <a:rPr lang="en-US"/>
              <a:t>Click to edit Master title style</a:t>
            </a:r>
            <a:endParaRPr lang="en-GB"/>
          </a:p>
        </p:txBody>
      </p:sp>
    </p:spTree>
    <p:extLst>
      <p:ext uri="{BB962C8B-B14F-4D97-AF65-F5344CB8AC3E}">
        <p14:creationId xmlns:p14="http://schemas.microsoft.com/office/powerpoint/2010/main" val="76036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BF041-237C-4DC8-9D5A-4A7C1BFE9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475618-A77C-488A-AF50-01AD59A76BE2}"/>
              </a:ext>
            </a:extLst>
          </p:cNvPr>
          <p:cNvSpPr>
            <a:spLocks noGrp="1"/>
          </p:cNvSpPr>
          <p:nvPr>
            <p:ph type="body" idx="1"/>
          </p:nvPr>
        </p:nvSpPr>
        <p:spPr>
          <a:xfrm>
            <a:off x="838200" y="1825625"/>
            <a:ext cx="714102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photo, different, show, various&#10;&#10;Description automatically generated">
            <a:extLst>
              <a:ext uri="{FF2B5EF4-FFF2-40B4-BE49-F238E27FC236}">
                <a16:creationId xmlns:a16="http://schemas.microsoft.com/office/drawing/2014/main" id="{79B186F2-098B-4395-A4ED-2B2A2E0320C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96373" y="1825625"/>
            <a:ext cx="3057427" cy="4351338"/>
          </a:xfrm>
          <a:prstGeom prst="rect">
            <a:avLst/>
          </a:prstGeom>
        </p:spPr>
      </p:pic>
    </p:spTree>
    <p:extLst>
      <p:ext uri="{BB962C8B-B14F-4D97-AF65-F5344CB8AC3E}">
        <p14:creationId xmlns:p14="http://schemas.microsoft.com/office/powerpoint/2010/main" val="133680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rgbClr val="00185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28C4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28C4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28C4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28C4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28C4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4BA5-4D97-4D7B-88F8-1CE5E0F6939C}"/>
              </a:ext>
            </a:extLst>
          </p:cNvPr>
          <p:cNvSpPr>
            <a:spLocks noGrp="1"/>
          </p:cNvSpPr>
          <p:nvPr>
            <p:ph type="title"/>
          </p:nvPr>
        </p:nvSpPr>
        <p:spPr>
          <a:xfrm>
            <a:off x="245325" y="1408568"/>
            <a:ext cx="6990093" cy="1676603"/>
          </a:xfrm>
        </p:spPr>
        <p:txBody>
          <a:bodyPr vert="horz" lIns="91440" tIns="45720" rIns="91440" bIns="45720" rtlCol="0" anchor="ctr">
            <a:normAutofit fontScale="90000"/>
          </a:bodyPr>
          <a:lstStyle/>
          <a:p>
            <a:pPr algn="ctr">
              <a:lnSpc>
                <a:spcPct val="100000"/>
              </a:lnSpc>
            </a:pPr>
            <a:r>
              <a:rPr lang="zh-CN" altLang="en-US" b="1" dirty="0" smtClean="0"/>
              <a:t>全</a:t>
            </a:r>
            <a:r>
              <a:rPr lang="zh-CN" altLang="en-US" b="1" dirty="0"/>
              <a:t>球突发卫生事件研究中</a:t>
            </a:r>
            <a:r>
              <a:rPr lang="zh-CN" altLang="en-US" b="1" dirty="0" smtClean="0"/>
              <a:t>的</a:t>
            </a:r>
            <a:r>
              <a:rPr lang="en-HK" altLang="zh-CN" b="1" dirty="0" smtClean="0"/>
              <a:t/>
            </a:r>
            <a:br>
              <a:rPr lang="en-HK" altLang="zh-CN" b="1" dirty="0" smtClean="0"/>
            </a:br>
            <a:r>
              <a:rPr lang="zh-CN" altLang="en-US" b="1" dirty="0" smtClean="0"/>
              <a:t>伦</a:t>
            </a:r>
            <a:r>
              <a:rPr lang="zh-CN" altLang="en-US" b="1" dirty="0"/>
              <a:t>理问题</a:t>
            </a:r>
            <a:r>
              <a:rPr lang="en-US" dirty="0"/>
              <a:t/>
            </a:r>
            <a:br>
              <a:rPr lang="en-US" dirty="0"/>
            </a:br>
            <a:endParaRPr lang="en-US" b="1" dirty="0"/>
          </a:p>
        </p:txBody>
      </p:sp>
      <p:sp>
        <p:nvSpPr>
          <p:cNvPr id="3" name="Content Placeholder 2">
            <a:extLst>
              <a:ext uri="{FF2B5EF4-FFF2-40B4-BE49-F238E27FC236}">
                <a16:creationId xmlns:a16="http://schemas.microsoft.com/office/drawing/2014/main" id="{E21DC6BD-C8D3-4C01-B618-7B7E4BDB0C2F}"/>
              </a:ext>
            </a:extLst>
          </p:cNvPr>
          <p:cNvSpPr>
            <a:spLocks noGrp="1"/>
          </p:cNvSpPr>
          <p:nvPr>
            <p:ph sz="half" idx="1"/>
          </p:nvPr>
        </p:nvSpPr>
        <p:spPr>
          <a:xfrm>
            <a:off x="447128" y="3085171"/>
            <a:ext cx="6586489" cy="2423532"/>
          </a:xfrm>
        </p:spPr>
        <p:txBody>
          <a:bodyPr vert="horz" lIns="91440" tIns="45720" rIns="91440" bIns="45720" rtlCol="0">
            <a:normAutofit/>
          </a:bodyPr>
          <a:lstStyle/>
          <a:p>
            <a:pPr marL="0" indent="0" algn="ctr">
              <a:buNone/>
            </a:pPr>
            <a:r>
              <a:rPr lang="en-US" sz="3000" dirty="0"/>
              <a:t>Katharine Wright</a:t>
            </a:r>
          </a:p>
          <a:p>
            <a:pPr marL="0" indent="0" algn="ctr">
              <a:buNone/>
            </a:pPr>
            <a:r>
              <a:rPr lang="ja-JP" altLang="en-US" sz="3000" dirty="0" smtClean="0"/>
              <a:t>助理</a:t>
            </a:r>
            <a:r>
              <a:rPr lang="zh-CN" altLang="en-US" sz="3000" dirty="0" smtClean="0"/>
              <a:t>总监</a:t>
            </a:r>
            <a:endParaRPr lang="en-US" altLang="ja-JP" sz="3000" dirty="0" smtClean="0"/>
          </a:p>
          <a:p>
            <a:pPr marL="0" indent="0" algn="ctr">
              <a:buNone/>
            </a:pPr>
            <a:r>
              <a:rPr lang="zh-CN" altLang="en-US" sz="3000" dirty="0" smtClean="0"/>
              <a:t>纳菲尔德生物伦理委员会</a:t>
            </a:r>
            <a:endParaRPr lang="en-US" sz="3000" dirty="0" smtClean="0"/>
          </a:p>
          <a:p>
            <a:pPr marL="0" indent="0" algn="ctr">
              <a:buNone/>
            </a:pPr>
            <a:endParaRPr lang="en-US" sz="3000" dirty="0"/>
          </a:p>
        </p:txBody>
      </p:sp>
      <p:pic>
        <p:nvPicPr>
          <p:cNvPr id="6" name="Content Placeholder 5" descr="Cover of 'Research in global health emergencies: ethical issues'">
            <a:extLst>
              <a:ext uri="{FF2B5EF4-FFF2-40B4-BE49-F238E27FC236}">
                <a16:creationId xmlns:a16="http://schemas.microsoft.com/office/drawing/2014/main" id="{CBAA2507-5563-455B-8DDD-A0053F9ABA6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59" r="1122"/>
          <a:stretch/>
        </p:blipFill>
        <p:spPr>
          <a:xfrm>
            <a:off x="7556408" y="10"/>
            <a:ext cx="4635591" cy="6857990"/>
          </a:xfrm>
          <a:prstGeom prst="rect">
            <a:avLst/>
          </a:prstGeom>
          <a:effectLst/>
        </p:spPr>
      </p:pic>
    </p:spTree>
    <p:extLst>
      <p:ext uri="{BB962C8B-B14F-4D97-AF65-F5344CB8AC3E}">
        <p14:creationId xmlns:p14="http://schemas.microsoft.com/office/powerpoint/2010/main" val="5377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87B7-91C0-4275-9BB7-4F690DFE642F}"/>
              </a:ext>
            </a:extLst>
          </p:cNvPr>
          <p:cNvSpPr>
            <a:spLocks noGrp="1"/>
          </p:cNvSpPr>
          <p:nvPr>
            <p:ph type="title"/>
          </p:nvPr>
        </p:nvSpPr>
        <p:spPr/>
        <p:txBody>
          <a:bodyPr>
            <a:normAutofit/>
          </a:bodyPr>
          <a:lstStyle/>
          <a:p>
            <a:r>
              <a:rPr lang="zh-CN" altLang="en-US" b="1" dirty="0">
                <a:solidFill>
                  <a:schemeClr val="accent1">
                    <a:lumMod val="50000"/>
                  </a:schemeClr>
                </a:solidFill>
              </a:rPr>
              <a:t>伦理</a:t>
            </a:r>
            <a:r>
              <a:rPr lang="zh-CN" altLang="en-US" b="1" dirty="0" smtClean="0">
                <a:solidFill>
                  <a:schemeClr val="accent1">
                    <a:lumMod val="50000"/>
                  </a:schemeClr>
                </a:solidFill>
              </a:rPr>
              <a:t>挑战 </a:t>
            </a:r>
            <a:r>
              <a:rPr lang="en-US" altLang="zh-CN" b="1" dirty="0" smtClean="0">
                <a:solidFill>
                  <a:schemeClr val="accent1">
                    <a:lumMod val="50000"/>
                  </a:schemeClr>
                </a:solidFill>
              </a:rPr>
              <a:t>– </a:t>
            </a:r>
            <a:r>
              <a:rPr lang="zh-CN" altLang="en-US" b="1" dirty="0" smtClean="0">
                <a:solidFill>
                  <a:schemeClr val="accent1">
                    <a:lumMod val="50000"/>
                  </a:schemeClr>
                </a:solidFill>
              </a:rPr>
              <a:t>在传统</a:t>
            </a:r>
            <a:r>
              <a:rPr lang="zh-CN" altLang="en-US" b="1" dirty="0">
                <a:solidFill>
                  <a:schemeClr val="accent1">
                    <a:lumMod val="50000"/>
                  </a:schemeClr>
                </a:solidFill>
              </a:rPr>
              <a:t>的</a:t>
            </a:r>
            <a:r>
              <a:rPr lang="zh-CN" altLang="en-US" b="1" dirty="0" smtClean="0">
                <a:solidFill>
                  <a:schemeClr val="accent1">
                    <a:lumMod val="50000"/>
                  </a:schemeClr>
                </a:solidFill>
              </a:rPr>
              <a:t>“研究伦理”以外</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610B49FD-890B-4DB9-BC9E-70EF98B46B50}"/>
              </a:ext>
            </a:extLst>
          </p:cNvPr>
          <p:cNvSpPr>
            <a:spLocks noGrp="1"/>
          </p:cNvSpPr>
          <p:nvPr>
            <p:ph idx="1"/>
          </p:nvPr>
        </p:nvSpPr>
        <p:spPr>
          <a:xfrm>
            <a:off x="838200" y="1825624"/>
            <a:ext cx="7141029" cy="4529455"/>
          </a:xfrm>
        </p:spPr>
        <p:txBody>
          <a:bodyPr>
            <a:normAutofit/>
          </a:bodyPr>
          <a:lstStyle/>
          <a:p>
            <a:pPr>
              <a:lnSpc>
                <a:spcPct val="150000"/>
              </a:lnSpc>
            </a:pPr>
            <a:r>
              <a:rPr lang="zh-CN" altLang="en-US" dirty="0"/>
              <a:t>伦理</a:t>
            </a:r>
            <a:r>
              <a:rPr lang="zh-CN" altLang="en-US" dirty="0" smtClean="0"/>
              <a:t>问</a:t>
            </a:r>
            <a:r>
              <a:rPr lang="zh-CN" altLang="en-US" dirty="0"/>
              <a:t>题</a:t>
            </a:r>
            <a:r>
              <a:rPr lang="zh-CN" altLang="en-US" dirty="0" smtClean="0"/>
              <a:t>不只限于研究要通过的伦理审查过程！</a:t>
            </a:r>
            <a:endParaRPr lang="en-US" altLang="zh-CN" dirty="0" smtClean="0"/>
          </a:p>
          <a:p>
            <a:pPr>
              <a:lnSpc>
                <a:spcPct val="150000"/>
              </a:lnSpc>
            </a:pPr>
            <a:r>
              <a:rPr lang="zh-CN" altLang="en-US" dirty="0" smtClean="0"/>
              <a:t>必须考虑</a:t>
            </a:r>
            <a:r>
              <a:rPr lang="zh-CN" altLang="en-US" dirty="0"/>
              <a:t>“</a:t>
            </a:r>
            <a:r>
              <a:rPr lang="zh-CN" altLang="en-US" dirty="0" smtClean="0"/>
              <a:t>宏观”的伦理问题，</a:t>
            </a:r>
            <a:r>
              <a:rPr lang="zh-CN" altLang="en-US" dirty="0"/>
              <a:t>尤其是考虑谁拥有权力和影响</a:t>
            </a:r>
            <a:r>
              <a:rPr lang="zh-CN" altLang="en-US" dirty="0" smtClean="0"/>
              <a:t>力，</a:t>
            </a:r>
            <a:r>
              <a:rPr lang="zh-CN" altLang="en-US" dirty="0"/>
              <a:t>以及“微观”问</a:t>
            </a:r>
            <a:r>
              <a:rPr lang="zh-CN" altLang="en-US" dirty="0" smtClean="0"/>
              <a:t>题如试</a:t>
            </a:r>
            <a:r>
              <a:rPr lang="zh-CN" altLang="en-US" dirty="0"/>
              <a:t>验</a:t>
            </a:r>
            <a:r>
              <a:rPr lang="zh-CN" altLang="en-US" dirty="0" smtClean="0"/>
              <a:t>设计、</a:t>
            </a:r>
            <a:r>
              <a:rPr lang="zh-CN" altLang="en-US" dirty="0"/>
              <a:t>受试者</a:t>
            </a:r>
            <a:r>
              <a:rPr lang="zh-CN" altLang="en-US" dirty="0" smtClean="0"/>
              <a:t>招</a:t>
            </a:r>
            <a:r>
              <a:rPr lang="zh-CN" altLang="en-US" dirty="0"/>
              <a:t>募和</a:t>
            </a:r>
            <a:r>
              <a:rPr lang="zh-CN" altLang="en-US" dirty="0" smtClean="0"/>
              <a:t>同意</a:t>
            </a:r>
            <a:endParaRPr lang="en-US" altLang="zh-CN" dirty="0" smtClean="0"/>
          </a:p>
          <a:p>
            <a:pPr>
              <a:lnSpc>
                <a:spcPct val="150000"/>
              </a:lnSpc>
            </a:pPr>
            <a:r>
              <a:rPr lang="zh-CN" altLang="en-US" dirty="0" smtClean="0"/>
              <a:t>也要考虑研究人员的待遇问题</a:t>
            </a:r>
            <a:endParaRPr lang="en-US" dirty="0"/>
          </a:p>
        </p:txBody>
      </p:sp>
    </p:spTree>
    <p:extLst>
      <p:ext uri="{BB962C8B-B14F-4D97-AF65-F5344CB8AC3E}">
        <p14:creationId xmlns:p14="http://schemas.microsoft.com/office/powerpoint/2010/main" val="301582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3C325-D528-4DD6-9BD2-CEA0B39BCC7B}"/>
              </a:ext>
            </a:extLst>
          </p:cNvPr>
          <p:cNvSpPr>
            <a:spLocks noGrp="1"/>
          </p:cNvSpPr>
          <p:nvPr>
            <p:ph type="ctrTitle"/>
          </p:nvPr>
        </p:nvSpPr>
        <p:spPr>
          <a:xfrm>
            <a:off x="1524000" y="1122363"/>
            <a:ext cx="6288350" cy="1655762"/>
          </a:xfrm>
        </p:spPr>
        <p:txBody>
          <a:bodyPr>
            <a:normAutofit/>
          </a:bodyPr>
          <a:lstStyle/>
          <a:p>
            <a:r>
              <a:rPr lang="zh-CN" altLang="en-US" b="1" dirty="0">
                <a:solidFill>
                  <a:schemeClr val="accent1">
                    <a:lumMod val="50000"/>
                  </a:schemeClr>
                </a:solidFill>
              </a:rPr>
              <a:t>伦理</a:t>
            </a:r>
            <a:r>
              <a:rPr lang="ja-JP" altLang="en-US" b="1" dirty="0" smtClean="0">
                <a:solidFill>
                  <a:schemeClr val="accent1">
                    <a:lumMod val="50000"/>
                  </a:schemeClr>
                </a:solidFill>
              </a:rPr>
              <a:t>考</a:t>
            </a:r>
            <a:r>
              <a:rPr lang="ja-JP" altLang="en-US" b="1" dirty="0">
                <a:solidFill>
                  <a:schemeClr val="accent1">
                    <a:lumMod val="50000"/>
                  </a:schemeClr>
                </a:solidFill>
              </a:rPr>
              <a:t>量</a:t>
            </a:r>
            <a:endParaRPr lang="en-GB" b="1" dirty="0">
              <a:solidFill>
                <a:schemeClr val="accent1">
                  <a:lumMod val="50000"/>
                </a:schemeClr>
              </a:solidFill>
            </a:endParaRPr>
          </a:p>
        </p:txBody>
      </p:sp>
      <p:sp>
        <p:nvSpPr>
          <p:cNvPr id="5" name="Subtitle 4">
            <a:extLst>
              <a:ext uri="{FF2B5EF4-FFF2-40B4-BE49-F238E27FC236}">
                <a16:creationId xmlns:a16="http://schemas.microsoft.com/office/drawing/2014/main" id="{E0B0ED2D-6BF3-41BD-8419-5A729E7B1C62}"/>
              </a:ext>
            </a:extLst>
          </p:cNvPr>
          <p:cNvSpPr>
            <a:spLocks noGrp="1"/>
          </p:cNvSpPr>
          <p:nvPr>
            <p:ph type="subTitle" idx="1"/>
          </p:nvPr>
        </p:nvSpPr>
        <p:spPr>
          <a:xfrm>
            <a:off x="1524000" y="3602038"/>
            <a:ext cx="6110796" cy="1156393"/>
          </a:xfrm>
        </p:spPr>
        <p:txBody>
          <a:bodyPr>
            <a:normAutofit/>
          </a:bodyPr>
          <a:lstStyle/>
          <a:p>
            <a:r>
              <a:rPr lang="zh-CN" altLang="en-US" sz="3200" dirty="0" smtClean="0"/>
              <a:t>制订</a:t>
            </a:r>
            <a:r>
              <a:rPr lang="zh-CN" altLang="en-US" sz="3200" dirty="0"/>
              <a:t> “伦理方针”</a:t>
            </a:r>
            <a:endParaRPr lang="en-GB" sz="3200" dirty="0"/>
          </a:p>
        </p:txBody>
      </p:sp>
    </p:spTree>
    <p:extLst>
      <p:ext uri="{BB962C8B-B14F-4D97-AF65-F5344CB8AC3E}">
        <p14:creationId xmlns:p14="http://schemas.microsoft.com/office/powerpoint/2010/main" val="293403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0F63-C135-4346-96C8-CECCCD93984B}"/>
              </a:ext>
            </a:extLst>
          </p:cNvPr>
          <p:cNvSpPr>
            <a:spLocks noGrp="1"/>
          </p:cNvSpPr>
          <p:nvPr>
            <p:ph type="title"/>
          </p:nvPr>
        </p:nvSpPr>
        <p:spPr/>
        <p:txBody>
          <a:bodyPr>
            <a:normAutofit/>
          </a:bodyPr>
          <a:lstStyle/>
          <a:p>
            <a:r>
              <a:rPr lang="zh-CN" altLang="en-US" b="1" dirty="0" smtClean="0">
                <a:solidFill>
                  <a:schemeClr val="accent1">
                    <a:lumMod val="50000"/>
                  </a:schemeClr>
                </a:solidFill>
              </a:rPr>
              <a:t>制订符合伦理的做法：</a:t>
            </a:r>
            <a:r>
              <a:rPr lang="zh-CN" altLang="en-US" b="1" dirty="0">
                <a:solidFill>
                  <a:schemeClr val="accent1">
                    <a:lumMod val="50000"/>
                  </a:schemeClr>
                </a:solidFill>
              </a:rPr>
              <a:t>突</a:t>
            </a:r>
            <a:r>
              <a:rPr lang="zh-CN" altLang="en-US" b="1" dirty="0" smtClean="0">
                <a:solidFill>
                  <a:schemeClr val="accent1">
                    <a:lumMod val="50000"/>
                  </a:schemeClr>
                </a:solidFill>
              </a:rPr>
              <a:t>发事件中有哪些特</a:t>
            </a:r>
            <a:r>
              <a:rPr lang="zh-CN" altLang="en-US" b="1" dirty="0">
                <a:solidFill>
                  <a:schemeClr val="accent1">
                    <a:lumMod val="50000"/>
                  </a:schemeClr>
                </a:solidFill>
              </a:rPr>
              <a:t>殊的挑</a:t>
            </a:r>
            <a:r>
              <a:rPr lang="zh-CN" altLang="en-US" b="1" dirty="0" smtClean="0">
                <a:solidFill>
                  <a:schemeClr val="accent1">
                    <a:lumMod val="50000"/>
                  </a:schemeClr>
                </a:solidFill>
              </a:rPr>
              <a:t>战？</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02289363-5FA7-401A-A1E9-B5A1A0009C72}"/>
              </a:ext>
            </a:extLst>
          </p:cNvPr>
          <p:cNvSpPr>
            <a:spLocks noGrp="1"/>
          </p:cNvSpPr>
          <p:nvPr>
            <p:ph idx="1"/>
          </p:nvPr>
        </p:nvSpPr>
        <p:spPr>
          <a:xfrm>
            <a:off x="838200" y="2103119"/>
            <a:ext cx="7082642" cy="4754881"/>
          </a:xfrm>
        </p:spPr>
        <p:txBody>
          <a:bodyPr>
            <a:normAutofit/>
          </a:bodyPr>
          <a:lstStyle/>
          <a:p>
            <a:pPr>
              <a:lnSpc>
                <a:spcPct val="100000"/>
              </a:lnSpc>
            </a:pPr>
            <a:r>
              <a:rPr lang="zh-CN" altLang="en-US" dirty="0" smtClean="0"/>
              <a:t>政策层面的决定与实地发生的情况</a:t>
            </a:r>
            <a:r>
              <a:rPr lang="zh-CN" altLang="en-US" dirty="0"/>
              <a:t>（或可能发生的情况）之间</a:t>
            </a:r>
            <a:r>
              <a:rPr lang="zh-CN" altLang="en-US" dirty="0" smtClean="0"/>
              <a:t>的张力和冲突</a:t>
            </a:r>
            <a:endParaRPr lang="en-US" altLang="zh-CN" dirty="0" smtClean="0"/>
          </a:p>
          <a:p>
            <a:pPr>
              <a:lnSpc>
                <a:spcPct val="100000"/>
              </a:lnSpc>
            </a:pPr>
            <a:endParaRPr lang="en-US" altLang="zh-CN" dirty="0" smtClean="0"/>
          </a:p>
          <a:p>
            <a:pPr>
              <a:lnSpc>
                <a:spcPct val="100000"/>
              </a:lnSpc>
            </a:pPr>
            <a:r>
              <a:rPr lang="zh-CN" altLang="en-US" dirty="0" smtClean="0"/>
              <a:t>相互</a:t>
            </a:r>
            <a:r>
              <a:rPr lang="zh-CN" altLang="en-US" dirty="0"/>
              <a:t>竞争</a:t>
            </a:r>
            <a:r>
              <a:rPr lang="zh-CN" altLang="en-US" dirty="0" smtClean="0"/>
              <a:t>或不</a:t>
            </a:r>
            <a:r>
              <a:rPr lang="zh-CN" altLang="en-US" dirty="0"/>
              <a:t>兼容</a:t>
            </a:r>
            <a:r>
              <a:rPr lang="zh-CN" altLang="en-US" dirty="0" smtClean="0"/>
              <a:t>的</a:t>
            </a:r>
            <a:r>
              <a:rPr lang="zh-CN" altLang="en-US" dirty="0"/>
              <a:t>伦理</a:t>
            </a:r>
            <a:r>
              <a:rPr lang="zh-CN" altLang="en-US" dirty="0" smtClean="0"/>
              <a:t>框</a:t>
            </a:r>
            <a:r>
              <a:rPr lang="zh-CN" altLang="en-US" dirty="0"/>
              <a:t>架</a:t>
            </a:r>
            <a:r>
              <a:rPr lang="zh-CN" altLang="en-US" dirty="0" smtClean="0"/>
              <a:t>和</a:t>
            </a:r>
            <a:r>
              <a:rPr lang="zh-CN" altLang="en-US" dirty="0"/>
              <a:t>指引</a:t>
            </a:r>
            <a:r>
              <a:rPr lang="zh-CN" altLang="en-US" dirty="0" smtClean="0"/>
              <a:t> </a:t>
            </a:r>
            <a:r>
              <a:rPr lang="en-US" altLang="zh-CN" dirty="0" smtClean="0"/>
              <a:t>– </a:t>
            </a:r>
            <a:r>
              <a:rPr lang="zh-CN" altLang="en-US" dirty="0" smtClean="0"/>
              <a:t>例如不</a:t>
            </a:r>
            <a:r>
              <a:rPr lang="zh-CN" altLang="en-US" dirty="0"/>
              <a:t>同专业学</a:t>
            </a:r>
            <a:r>
              <a:rPr lang="zh-CN" altLang="en-US" dirty="0" smtClean="0"/>
              <a:t>科、组织</a:t>
            </a:r>
            <a:r>
              <a:rPr lang="zh-CN" altLang="en-US" dirty="0"/>
              <a:t>、</a:t>
            </a:r>
            <a:r>
              <a:rPr lang="zh-CN" altLang="en-US" dirty="0" smtClean="0"/>
              <a:t>文化之间</a:t>
            </a:r>
            <a:r>
              <a:rPr lang="zh-CN" altLang="en-US" dirty="0"/>
              <a:t/>
            </a:r>
            <a:br>
              <a:rPr lang="zh-CN" altLang="en-US" dirty="0"/>
            </a:br>
            <a:endParaRPr lang="en-US" altLang="zh-CN" dirty="0" smtClean="0"/>
          </a:p>
          <a:p>
            <a:pPr>
              <a:lnSpc>
                <a:spcPct val="100000"/>
              </a:lnSpc>
            </a:pPr>
            <a:r>
              <a:rPr lang="zh-CN" altLang="en-US" dirty="0" smtClean="0"/>
              <a:t>不能确定在突</a:t>
            </a:r>
            <a:r>
              <a:rPr lang="zh-CN" altLang="en-US" dirty="0"/>
              <a:t>发</a:t>
            </a:r>
            <a:r>
              <a:rPr lang="zh-CN" altLang="en-US" dirty="0" smtClean="0"/>
              <a:t>事件的背景下， 是否容许偏离“标准”做法</a:t>
            </a:r>
            <a:endParaRPr lang="en-GB" dirty="0" smtClean="0"/>
          </a:p>
          <a:p>
            <a:endParaRPr lang="en-GB" dirty="0"/>
          </a:p>
        </p:txBody>
      </p:sp>
    </p:spTree>
    <p:extLst>
      <p:ext uri="{BB962C8B-B14F-4D97-AF65-F5344CB8AC3E}">
        <p14:creationId xmlns:p14="http://schemas.microsoft.com/office/powerpoint/2010/main" val="306376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72816CA7-E590-43F8-A80C-08666E1B98E1}"/>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301208" y="124852"/>
            <a:ext cx="6608295" cy="6608295"/>
          </a:xfrm>
        </p:spPr>
      </p:pic>
      <p:sp>
        <p:nvSpPr>
          <p:cNvPr id="6" name="TextBox 5">
            <a:extLst>
              <a:ext uri="{FF2B5EF4-FFF2-40B4-BE49-F238E27FC236}">
                <a16:creationId xmlns:a16="http://schemas.microsoft.com/office/drawing/2014/main" id="{D2C2E273-6C5B-4FD4-8C08-6ADCF387D28B}"/>
              </a:ext>
            </a:extLst>
          </p:cNvPr>
          <p:cNvSpPr txBox="1"/>
          <p:nvPr/>
        </p:nvSpPr>
        <p:spPr>
          <a:xfrm>
            <a:off x="449765" y="343565"/>
            <a:ext cx="6096000" cy="646331"/>
          </a:xfrm>
          <a:prstGeom prst="rect">
            <a:avLst/>
          </a:prstGeom>
          <a:noFill/>
        </p:spPr>
        <p:txBody>
          <a:bodyPr wrap="square" rtlCol="0">
            <a:spAutoFit/>
          </a:bodyPr>
          <a:lstStyle/>
          <a:p>
            <a:r>
              <a:rPr lang="zh-CN" altLang="en-US" sz="3600" b="1" dirty="0" smtClean="0">
                <a:solidFill>
                  <a:schemeClr val="accent1">
                    <a:lumMod val="50000"/>
                  </a:schemeClr>
                </a:solidFill>
                <a:latin typeface="Arial" panose="020B0604020202020204" pitchFamily="34" charset="0"/>
                <a:cs typeface="Arial" panose="020B0604020202020204" pitchFamily="34" charset="0"/>
              </a:rPr>
              <a:t>指</a:t>
            </a:r>
            <a:r>
              <a:rPr lang="zh-CN" altLang="en-US" sz="3600" b="1" dirty="0">
                <a:solidFill>
                  <a:schemeClr val="accent1">
                    <a:lumMod val="50000"/>
                  </a:schemeClr>
                </a:solidFill>
                <a:latin typeface="Arial" panose="020B0604020202020204" pitchFamily="34" charset="0"/>
                <a:cs typeface="Arial" panose="020B0604020202020204" pitchFamily="34" charset="0"/>
              </a:rPr>
              <a:t>导决策的</a:t>
            </a:r>
            <a:r>
              <a:rPr lang="zh-CN" altLang="en-US" sz="3600" b="1" dirty="0" smtClean="0">
                <a:solidFill>
                  <a:schemeClr val="accent1">
                    <a:lumMod val="50000"/>
                  </a:schemeClr>
                </a:solidFill>
                <a:latin typeface="Arial" panose="020B0604020202020204" pitchFamily="34" charset="0"/>
                <a:cs typeface="Arial" panose="020B0604020202020204" pitchFamily="34" charset="0"/>
              </a:rPr>
              <a:t>“伦理方针”</a:t>
            </a:r>
            <a:endParaRPr lang="en-GB" sz="3600" b="1" dirty="0">
              <a:solidFill>
                <a:schemeClr val="accent1">
                  <a:lumMod val="50000"/>
                </a:schemeClr>
              </a:solidFill>
              <a:latin typeface="Arial" panose="020B0604020202020204" pitchFamily="34" charset="0"/>
              <a:cs typeface="Arial" panose="020B0604020202020204" pitchFamily="34" charset="0"/>
            </a:endParaRPr>
          </a:p>
        </p:txBody>
      </p:sp>
      <p:sp>
        <p:nvSpPr>
          <p:cNvPr id="31" name="Content Placeholder 2">
            <a:extLst>
              <a:ext uri="{FF2B5EF4-FFF2-40B4-BE49-F238E27FC236}">
                <a16:creationId xmlns:a16="http://schemas.microsoft.com/office/drawing/2014/main" id="{1C301628-45B2-4B79-9CD6-FC22D4735705}"/>
              </a:ext>
            </a:extLst>
          </p:cNvPr>
          <p:cNvSpPr txBox="1">
            <a:spLocks/>
          </p:cNvSpPr>
          <p:nvPr/>
        </p:nvSpPr>
        <p:spPr>
          <a:xfrm>
            <a:off x="818707" y="1737360"/>
            <a:ext cx="4180805" cy="4995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28C4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28C4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28C4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28C4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28C4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dirty="0" smtClean="0"/>
              <a:t>没</a:t>
            </a:r>
            <a:r>
              <a:rPr lang="zh-CN" altLang="en-US" dirty="0"/>
              <a:t>有简单的答</a:t>
            </a:r>
            <a:r>
              <a:rPr lang="zh-CN" altLang="en-US" dirty="0" smtClean="0"/>
              <a:t>案</a:t>
            </a:r>
            <a:endParaRPr lang="en-HK" altLang="zh-CN" dirty="0" smtClean="0"/>
          </a:p>
          <a:p>
            <a:pPr>
              <a:lnSpc>
                <a:spcPct val="100000"/>
              </a:lnSpc>
            </a:pPr>
            <a:r>
              <a:rPr lang="zh-CN" altLang="en-US" dirty="0"/>
              <a:t>（在政策层面</a:t>
            </a:r>
            <a:r>
              <a:rPr lang="zh-CN" altLang="en-US" dirty="0" smtClean="0"/>
              <a:t>和</a:t>
            </a:r>
            <a:r>
              <a:rPr lang="zh-CN" altLang="en-US" dirty="0"/>
              <a:t>实地</a:t>
            </a:r>
            <a:r>
              <a:rPr lang="zh-CN" altLang="en-US" dirty="0" smtClean="0"/>
              <a:t>）指导</a:t>
            </a:r>
            <a:r>
              <a:rPr lang="zh-CN" altLang="en-US" dirty="0"/>
              <a:t>行为的三个核心</a:t>
            </a:r>
            <a:r>
              <a:rPr lang="zh-CN" altLang="en-US" dirty="0" smtClean="0"/>
              <a:t>价值</a:t>
            </a:r>
            <a:endParaRPr lang="en-US" altLang="zh-CN" dirty="0" smtClean="0"/>
          </a:p>
          <a:p>
            <a:pPr>
              <a:lnSpc>
                <a:spcPct val="100000"/>
              </a:lnSpc>
            </a:pPr>
            <a:r>
              <a:rPr lang="zh-CN" altLang="en-US" dirty="0" smtClean="0"/>
              <a:t>意识到到</a:t>
            </a:r>
            <a:r>
              <a:rPr lang="zh-CN" altLang="en-US" dirty="0"/>
              <a:t>这些价值</a:t>
            </a:r>
            <a:r>
              <a:rPr lang="zh-CN" altLang="en-US" dirty="0" smtClean="0"/>
              <a:t>可能有冲突 </a:t>
            </a:r>
            <a:r>
              <a:rPr lang="en-US" altLang="zh-CN" dirty="0" smtClean="0"/>
              <a:t>- </a:t>
            </a:r>
            <a:r>
              <a:rPr lang="zh-CN" altLang="en-US" dirty="0" smtClean="0"/>
              <a:t>但没有任何一个可以简单地被凌驾</a:t>
            </a:r>
            <a:endParaRPr lang="en-HK" altLang="zh-CN" dirty="0" smtClean="0"/>
          </a:p>
          <a:p>
            <a:pPr>
              <a:lnSpc>
                <a:spcPct val="100000"/>
              </a:lnSpc>
            </a:pPr>
            <a:r>
              <a:rPr lang="zh-CN" altLang="en-US" dirty="0"/>
              <a:t>意识到到机会成本</a:t>
            </a:r>
            <a:r>
              <a:rPr lang="en-US" altLang="zh-CN" dirty="0"/>
              <a:t>/</a:t>
            </a:r>
            <a:r>
              <a:rPr lang="zh-CN" altLang="en-US" i="1" dirty="0"/>
              <a:t>不</a:t>
            </a:r>
            <a:r>
              <a:rPr lang="zh-CN" altLang="en-US" dirty="0"/>
              <a:t>做研究的害处 </a:t>
            </a:r>
            <a:endParaRPr lang="en-GB" dirty="0"/>
          </a:p>
        </p:txBody>
      </p:sp>
    </p:spTree>
    <p:extLst>
      <p:ext uri="{BB962C8B-B14F-4D97-AF65-F5344CB8AC3E}">
        <p14:creationId xmlns:p14="http://schemas.microsoft.com/office/powerpoint/2010/main" val="364822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5988-5D1A-49E2-BEBC-7F6007D0E3DD}"/>
              </a:ext>
            </a:extLst>
          </p:cNvPr>
          <p:cNvSpPr>
            <a:spLocks noGrp="1"/>
          </p:cNvSpPr>
          <p:nvPr>
            <p:ph type="title"/>
          </p:nvPr>
        </p:nvSpPr>
        <p:spPr/>
        <p:txBody>
          <a:bodyPr>
            <a:normAutofit/>
          </a:bodyPr>
          <a:lstStyle/>
          <a:p>
            <a:r>
              <a:rPr lang="zh-CN" altLang="en-US" sz="4000" b="1" dirty="0" smtClean="0">
                <a:solidFill>
                  <a:schemeClr val="accent1">
                    <a:lumMod val="50000"/>
                  </a:schemeClr>
                </a:solidFill>
              </a:rPr>
              <a:t>突发事件能否</a:t>
            </a:r>
            <a:r>
              <a:rPr lang="zh-CN" altLang="en-US" sz="4000" b="1" dirty="0">
                <a:solidFill>
                  <a:schemeClr val="accent1">
                    <a:lumMod val="50000"/>
                  </a:schemeClr>
                </a:solidFill>
              </a:rPr>
              <a:t>作为</a:t>
            </a:r>
            <a:r>
              <a:rPr lang="zh-CN" altLang="en-US" sz="4000" b="1" dirty="0" smtClean="0">
                <a:solidFill>
                  <a:schemeClr val="accent1">
                    <a:lumMod val="50000"/>
                  </a:schemeClr>
                </a:solidFill>
              </a:rPr>
              <a:t>与偏离标准管治安排的辩解？</a:t>
            </a:r>
            <a:endParaRPr lang="en-GB" sz="4000" b="1" dirty="0">
              <a:solidFill>
                <a:schemeClr val="accent1">
                  <a:lumMod val="50000"/>
                </a:schemeClr>
              </a:solidFill>
            </a:endParaRPr>
          </a:p>
        </p:txBody>
      </p:sp>
      <p:sp>
        <p:nvSpPr>
          <p:cNvPr id="3" name="Content Placeholder 2">
            <a:extLst>
              <a:ext uri="{FF2B5EF4-FFF2-40B4-BE49-F238E27FC236}">
                <a16:creationId xmlns:a16="http://schemas.microsoft.com/office/drawing/2014/main" id="{BBE47846-784F-41F6-97E9-9BBE087C5F88}"/>
              </a:ext>
            </a:extLst>
          </p:cNvPr>
          <p:cNvSpPr>
            <a:spLocks noGrp="1"/>
          </p:cNvSpPr>
          <p:nvPr>
            <p:ph idx="1"/>
          </p:nvPr>
        </p:nvSpPr>
        <p:spPr>
          <a:xfrm>
            <a:off x="838200" y="1825624"/>
            <a:ext cx="7141029" cy="5032376"/>
          </a:xfrm>
        </p:spPr>
        <p:txBody>
          <a:bodyPr>
            <a:normAutofit/>
          </a:bodyPr>
          <a:lstStyle/>
          <a:p>
            <a:pPr>
              <a:lnSpc>
                <a:spcPts val="3800"/>
              </a:lnSpc>
            </a:pPr>
            <a:r>
              <a:rPr lang="zh-CN" altLang="en-US" dirty="0" smtClean="0"/>
              <a:t>使用伦理方针就个别情况逐一判</a:t>
            </a:r>
            <a:r>
              <a:rPr lang="zh-CN" altLang="en-US" dirty="0"/>
              <a:t>断：</a:t>
            </a:r>
            <a:endParaRPr lang="en-GB" dirty="0"/>
          </a:p>
          <a:p>
            <a:pPr lvl="1">
              <a:lnSpc>
                <a:spcPts val="3800"/>
              </a:lnSpc>
            </a:pPr>
            <a:r>
              <a:rPr lang="zh-CN" altLang="en-US" dirty="0" smtClean="0"/>
              <a:t>在必须而有合理理由的</a:t>
            </a:r>
            <a:r>
              <a:rPr lang="zh-CN" altLang="en-US" dirty="0"/>
              <a:t>情况</a:t>
            </a:r>
            <a:r>
              <a:rPr lang="zh-CN" altLang="en-US" dirty="0" smtClean="0"/>
              <a:t>下，</a:t>
            </a:r>
            <a:r>
              <a:rPr lang="zh-CN" altLang="en-US" b="1" dirty="0" smtClean="0">
                <a:solidFill>
                  <a:schemeClr val="accent1">
                    <a:lumMod val="50000"/>
                  </a:schemeClr>
                </a:solidFill>
              </a:rPr>
              <a:t>诠释</a:t>
            </a:r>
            <a:r>
              <a:rPr lang="zh-CN" altLang="en-US" dirty="0" smtClean="0"/>
              <a:t>标准伦理原则（</a:t>
            </a:r>
            <a:r>
              <a:rPr lang="zh-CN" altLang="en-US" dirty="0"/>
              <a:t>例如</a:t>
            </a:r>
            <a:r>
              <a:rPr lang="zh-CN" altLang="en-US" dirty="0" smtClean="0"/>
              <a:t>，</a:t>
            </a:r>
            <a:r>
              <a:rPr lang="zh-CN" altLang="en-US" dirty="0"/>
              <a:t>随研究的发展而</a:t>
            </a:r>
            <a:r>
              <a:rPr lang="zh-CN" altLang="en-US" dirty="0" smtClean="0"/>
              <a:t>设计</a:t>
            </a:r>
            <a:r>
              <a:rPr lang="zh-CN" altLang="en-US" dirty="0"/>
              <a:t>社区参与</a:t>
            </a:r>
            <a:r>
              <a:rPr lang="zh-CN" altLang="en-US" dirty="0" smtClean="0"/>
              <a:t>流程，而这在紧迫情况下是合理的）</a:t>
            </a:r>
            <a:endParaRPr lang="en-HK" altLang="zh-CN" dirty="0" smtClean="0"/>
          </a:p>
          <a:p>
            <a:pPr lvl="1">
              <a:lnSpc>
                <a:spcPts val="3800"/>
              </a:lnSpc>
            </a:pPr>
            <a:r>
              <a:rPr lang="zh-CN" altLang="en-US" dirty="0"/>
              <a:t>通过诸如合作伙伴的伦理传统或满足当地</a:t>
            </a:r>
            <a:r>
              <a:rPr lang="zh-CN" altLang="en-US" dirty="0" smtClean="0"/>
              <a:t>需求，</a:t>
            </a:r>
            <a:r>
              <a:rPr lang="zh-CN" altLang="en-US" b="1" dirty="0" smtClean="0">
                <a:solidFill>
                  <a:schemeClr val="accent1">
                    <a:lumMod val="50000"/>
                  </a:schemeClr>
                </a:solidFill>
              </a:rPr>
              <a:t>认识到其</a:t>
            </a:r>
            <a:r>
              <a:rPr lang="zh-CN" altLang="en-US" b="1" dirty="0">
                <a:solidFill>
                  <a:schemeClr val="accent1">
                    <a:lumMod val="50000"/>
                  </a:schemeClr>
                </a:solidFill>
              </a:rPr>
              <a:t>它</a:t>
            </a:r>
            <a:r>
              <a:rPr lang="zh-CN" altLang="en-US" b="1" dirty="0" smtClean="0">
                <a:solidFill>
                  <a:schemeClr val="accent1">
                    <a:lumMod val="50000"/>
                  </a:schemeClr>
                </a:solidFill>
              </a:rPr>
              <a:t>原则</a:t>
            </a:r>
            <a:r>
              <a:rPr lang="zh-CN" altLang="en-US" dirty="0" smtClean="0"/>
              <a:t>（</a:t>
            </a:r>
            <a:r>
              <a:rPr lang="zh-CN" altLang="en-US" dirty="0"/>
              <a:t>例如，社区同意</a:t>
            </a:r>
            <a:r>
              <a:rPr lang="zh-CN" altLang="en-US" dirty="0" smtClean="0"/>
              <a:t>）</a:t>
            </a:r>
            <a:endParaRPr lang="en-HK" altLang="zh-CN" dirty="0" smtClean="0"/>
          </a:p>
          <a:p>
            <a:pPr lvl="1">
              <a:lnSpc>
                <a:spcPts val="3800"/>
              </a:lnSpc>
            </a:pPr>
            <a:r>
              <a:rPr lang="zh-CN" altLang="en-US" b="1" dirty="0">
                <a:solidFill>
                  <a:schemeClr val="accent1">
                    <a:lumMod val="50000"/>
                  </a:schemeClr>
                </a:solidFill>
              </a:rPr>
              <a:t>加强</a:t>
            </a:r>
            <a:r>
              <a:rPr lang="zh-CN" altLang="en-US" b="1" dirty="0" smtClean="0">
                <a:solidFill>
                  <a:schemeClr val="accent1">
                    <a:lumMod val="50000"/>
                  </a:schemeClr>
                </a:solidFill>
              </a:rPr>
              <a:t>整个</a:t>
            </a:r>
            <a:r>
              <a:rPr lang="zh-CN" altLang="en-US" b="1" dirty="0">
                <a:solidFill>
                  <a:schemeClr val="accent1">
                    <a:lumMod val="50000"/>
                  </a:schemeClr>
                </a:solidFill>
              </a:rPr>
              <a:t>“</a:t>
            </a:r>
            <a:r>
              <a:rPr lang="zh-CN" altLang="en-US" b="1" dirty="0" smtClean="0">
                <a:solidFill>
                  <a:schemeClr val="accent1">
                    <a:lumMod val="50000"/>
                  </a:schemeClr>
                </a:solidFill>
              </a:rPr>
              <a:t>伦理生态系统”</a:t>
            </a:r>
            <a:r>
              <a:rPr lang="zh-CN" altLang="en-US" b="1" dirty="0">
                <a:solidFill>
                  <a:schemeClr val="accent1">
                    <a:lumMod val="50000"/>
                  </a:schemeClr>
                </a:solidFill>
              </a:rPr>
              <a:t>的其它</a:t>
            </a:r>
            <a:r>
              <a:rPr lang="zh-CN" altLang="en-US" b="1" dirty="0" smtClean="0">
                <a:solidFill>
                  <a:schemeClr val="accent1">
                    <a:lumMod val="50000"/>
                  </a:schemeClr>
                </a:solidFill>
              </a:rPr>
              <a:t>部分</a:t>
            </a:r>
            <a:r>
              <a:rPr lang="zh-CN" altLang="en-US" dirty="0" smtClean="0"/>
              <a:t>（</a:t>
            </a:r>
            <a:r>
              <a:rPr lang="zh-CN" altLang="en-US" dirty="0"/>
              <a:t>例如，</a:t>
            </a:r>
            <a:r>
              <a:rPr lang="zh-CN" altLang="en-US" dirty="0" smtClean="0"/>
              <a:t>在单单获取参加者的同意仍无法提供足够保障的</a:t>
            </a:r>
            <a:r>
              <a:rPr lang="zh-CN" altLang="en-US" dirty="0"/>
              <a:t>情况下</a:t>
            </a:r>
            <a:r>
              <a:rPr lang="zh-CN" altLang="en-US" dirty="0" smtClean="0"/>
              <a:t>，寻找其它</a:t>
            </a:r>
            <a:r>
              <a:rPr lang="zh-CN" altLang="en-US" dirty="0"/>
              <a:t>方式保护参与者的利益）</a:t>
            </a:r>
            <a:endParaRPr lang="en-GB" dirty="0"/>
          </a:p>
          <a:p>
            <a:endParaRPr lang="en-GB" dirty="0"/>
          </a:p>
        </p:txBody>
      </p:sp>
    </p:spTree>
    <p:extLst>
      <p:ext uri="{BB962C8B-B14F-4D97-AF65-F5344CB8AC3E}">
        <p14:creationId xmlns:p14="http://schemas.microsoft.com/office/powerpoint/2010/main" val="147566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5164-4E9F-45C6-B4A8-14175A44220B}"/>
              </a:ext>
            </a:extLst>
          </p:cNvPr>
          <p:cNvSpPr>
            <a:spLocks noGrp="1"/>
          </p:cNvSpPr>
          <p:nvPr>
            <p:ph type="title"/>
          </p:nvPr>
        </p:nvSpPr>
        <p:spPr/>
        <p:txBody>
          <a:bodyPr/>
          <a:lstStyle/>
          <a:p>
            <a:r>
              <a:rPr lang="zh-CN" altLang="en-US" b="1" dirty="0">
                <a:solidFill>
                  <a:schemeClr val="accent1">
                    <a:lumMod val="50000"/>
                  </a:schemeClr>
                </a:solidFill>
              </a:rPr>
              <a:t>使</a:t>
            </a:r>
            <a:r>
              <a:rPr lang="zh-CN" altLang="en-US" b="1" dirty="0" smtClean="0">
                <a:solidFill>
                  <a:schemeClr val="accent1">
                    <a:lumMod val="50000"/>
                  </a:schemeClr>
                </a:solidFill>
              </a:rPr>
              <a:t>它成真：</a:t>
            </a:r>
            <a:r>
              <a:rPr lang="zh-CN" altLang="en-US" b="1" dirty="0">
                <a:solidFill>
                  <a:schemeClr val="accent1">
                    <a:lumMod val="50000"/>
                  </a:schemeClr>
                </a:solidFill>
              </a:rPr>
              <a:t>谁负有采取行动的责任？</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2E5A86B6-6950-4825-AFCF-BDF646B83161}"/>
              </a:ext>
            </a:extLst>
          </p:cNvPr>
          <p:cNvSpPr>
            <a:spLocks noGrp="1"/>
          </p:cNvSpPr>
          <p:nvPr>
            <p:ph idx="1"/>
          </p:nvPr>
        </p:nvSpPr>
        <p:spPr>
          <a:xfrm>
            <a:off x="838200" y="2054224"/>
            <a:ext cx="7141029" cy="4697095"/>
          </a:xfrm>
        </p:spPr>
        <p:txBody>
          <a:bodyPr>
            <a:normAutofit/>
          </a:bodyPr>
          <a:lstStyle/>
          <a:p>
            <a:pPr>
              <a:lnSpc>
                <a:spcPct val="150000"/>
              </a:lnSpc>
            </a:pPr>
            <a:r>
              <a:rPr lang="zh-CN" altLang="en-US" dirty="0" smtClean="0">
                <a:solidFill>
                  <a:schemeClr val="accent1">
                    <a:lumMod val="50000"/>
                  </a:schemeClr>
                </a:solidFill>
              </a:rPr>
              <a:t>行动力</a:t>
            </a:r>
            <a:r>
              <a:rPr lang="zh-CN" altLang="en-US" dirty="0">
                <a:solidFill>
                  <a:schemeClr val="accent1">
                    <a:lumMod val="50000"/>
                  </a:schemeClr>
                </a:solidFill>
              </a:rPr>
              <a:t>最强</a:t>
            </a:r>
            <a:r>
              <a:rPr lang="zh-CN" altLang="en-US" dirty="0"/>
              <a:t>的人（例如研究资助者和政府</a:t>
            </a:r>
            <a:r>
              <a:rPr lang="zh-CN" altLang="en-US" dirty="0" smtClean="0"/>
              <a:t>）</a:t>
            </a:r>
            <a:endParaRPr lang="en-HK" altLang="zh-CN" dirty="0" smtClean="0"/>
          </a:p>
          <a:p>
            <a:pPr>
              <a:lnSpc>
                <a:spcPct val="150000"/>
              </a:lnSpc>
            </a:pPr>
            <a:r>
              <a:rPr lang="zh-CN" altLang="en-US" dirty="0" smtClean="0"/>
              <a:t>与其他</a:t>
            </a:r>
            <a:r>
              <a:rPr lang="zh-CN" altLang="en-US" dirty="0"/>
              <a:t>人</a:t>
            </a:r>
            <a:r>
              <a:rPr lang="zh-CN" altLang="en-US" dirty="0">
                <a:solidFill>
                  <a:schemeClr val="accent1">
                    <a:lumMod val="50000"/>
                  </a:schemeClr>
                </a:solidFill>
              </a:rPr>
              <a:t>有特殊关系</a:t>
            </a:r>
            <a:r>
              <a:rPr lang="zh-CN" altLang="en-US" dirty="0"/>
              <a:t>的人（例如雇主</a:t>
            </a:r>
            <a:r>
              <a:rPr lang="zh-CN" altLang="en-US" dirty="0" smtClean="0"/>
              <a:t>）</a:t>
            </a:r>
            <a:endParaRPr lang="en-HK" altLang="zh-CN" dirty="0" smtClean="0"/>
          </a:p>
          <a:p>
            <a:pPr>
              <a:lnSpc>
                <a:spcPct val="150000"/>
              </a:lnSpc>
            </a:pPr>
            <a:r>
              <a:rPr lang="zh-CN" altLang="en-US" dirty="0" smtClean="0"/>
              <a:t>其行动或</a:t>
            </a:r>
            <a:r>
              <a:rPr lang="zh-CN" altLang="en-US" dirty="0"/>
              <a:t>失误意味着他们</a:t>
            </a:r>
            <a:r>
              <a:rPr lang="zh-CN" altLang="en-US" dirty="0" smtClean="0"/>
              <a:t>对突发事件的后果负</a:t>
            </a:r>
            <a:r>
              <a:rPr lang="zh-CN" altLang="en-US" dirty="0" smtClean="0">
                <a:solidFill>
                  <a:schemeClr val="accent1">
                    <a:lumMod val="50000"/>
                  </a:schemeClr>
                </a:solidFill>
              </a:rPr>
              <a:t>有</a:t>
            </a:r>
            <a:r>
              <a:rPr lang="zh-CN" altLang="en-US" dirty="0">
                <a:solidFill>
                  <a:schemeClr val="accent1">
                    <a:lumMod val="50000"/>
                  </a:schemeClr>
                </a:solidFill>
              </a:rPr>
              <a:t>一定程</a:t>
            </a:r>
            <a:r>
              <a:rPr lang="zh-CN" altLang="en-US" dirty="0" smtClean="0">
                <a:solidFill>
                  <a:schemeClr val="accent1">
                    <a:lumMod val="50000"/>
                  </a:schemeClr>
                </a:solidFill>
              </a:rPr>
              <a:t>度责任</a:t>
            </a:r>
            <a:r>
              <a:rPr lang="zh-CN" altLang="en-US" dirty="0" smtClean="0"/>
              <a:t>的人（</a:t>
            </a:r>
            <a:r>
              <a:rPr lang="zh-CN" altLang="en-US" dirty="0"/>
              <a:t>例如</a:t>
            </a:r>
            <a:r>
              <a:rPr lang="zh-CN" altLang="en-US" dirty="0" smtClean="0"/>
              <a:t>，由于疏忽未能防止或</a:t>
            </a:r>
            <a:r>
              <a:rPr lang="zh-CN" altLang="en-US" dirty="0"/>
              <a:t>减</a:t>
            </a:r>
            <a:r>
              <a:rPr lang="zh-CN" altLang="en-US" dirty="0" smtClean="0"/>
              <a:t>轻事件的影</a:t>
            </a:r>
            <a:r>
              <a:rPr lang="zh-CN" altLang="en-US" dirty="0"/>
              <a:t>响）</a:t>
            </a:r>
            <a:endParaRPr lang="en-GB" dirty="0"/>
          </a:p>
        </p:txBody>
      </p:sp>
    </p:spTree>
    <p:extLst>
      <p:ext uri="{BB962C8B-B14F-4D97-AF65-F5344CB8AC3E}">
        <p14:creationId xmlns:p14="http://schemas.microsoft.com/office/powerpoint/2010/main" val="132316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3C325-D528-4DD6-9BD2-CEA0B39BCC7B}"/>
              </a:ext>
            </a:extLst>
          </p:cNvPr>
          <p:cNvSpPr>
            <a:spLocks noGrp="1"/>
          </p:cNvSpPr>
          <p:nvPr>
            <p:ph type="ctrTitle"/>
          </p:nvPr>
        </p:nvSpPr>
        <p:spPr>
          <a:xfrm>
            <a:off x="1524000" y="1846554"/>
            <a:ext cx="6288350" cy="1582445"/>
          </a:xfrm>
        </p:spPr>
        <p:txBody>
          <a:bodyPr>
            <a:normAutofit/>
          </a:bodyPr>
          <a:lstStyle/>
          <a:p>
            <a:r>
              <a:rPr lang="ja-JP" altLang="en-US" b="1" dirty="0">
                <a:solidFill>
                  <a:schemeClr val="accent1">
                    <a:lumMod val="50000"/>
                  </a:schemeClr>
                </a:solidFill>
              </a:rPr>
              <a:t>政策影响</a:t>
            </a:r>
            <a:endParaRPr lang="en-GB" b="1" dirty="0">
              <a:solidFill>
                <a:schemeClr val="accent1">
                  <a:lumMod val="50000"/>
                </a:schemeClr>
              </a:solidFill>
            </a:endParaRPr>
          </a:p>
        </p:txBody>
      </p:sp>
      <p:sp>
        <p:nvSpPr>
          <p:cNvPr id="5" name="Subtitle 4">
            <a:extLst>
              <a:ext uri="{FF2B5EF4-FFF2-40B4-BE49-F238E27FC236}">
                <a16:creationId xmlns:a16="http://schemas.microsoft.com/office/drawing/2014/main" id="{E0B0ED2D-6BF3-41BD-8419-5A729E7B1C62}"/>
              </a:ext>
            </a:extLst>
          </p:cNvPr>
          <p:cNvSpPr>
            <a:spLocks noGrp="1"/>
          </p:cNvSpPr>
          <p:nvPr>
            <p:ph type="subTitle" idx="1"/>
          </p:nvPr>
        </p:nvSpPr>
        <p:spPr>
          <a:xfrm>
            <a:off x="1524000" y="4196398"/>
            <a:ext cx="6110796" cy="1156393"/>
          </a:xfrm>
        </p:spPr>
        <p:txBody>
          <a:bodyPr>
            <a:normAutofit/>
          </a:bodyPr>
          <a:lstStyle/>
          <a:p>
            <a:r>
              <a:rPr lang="zh-CN" altLang="en-US" sz="3200" dirty="0" smtClean="0"/>
              <a:t>涵盖与研究有关的六</a:t>
            </a:r>
            <a:r>
              <a:rPr lang="zh-CN" altLang="en-US" sz="3200" dirty="0"/>
              <a:t>个广泛层面</a:t>
            </a:r>
            <a:endParaRPr lang="en-GB" sz="3200" dirty="0"/>
          </a:p>
        </p:txBody>
      </p:sp>
    </p:spTree>
    <p:extLst>
      <p:ext uri="{BB962C8B-B14F-4D97-AF65-F5344CB8AC3E}">
        <p14:creationId xmlns:p14="http://schemas.microsoft.com/office/powerpoint/2010/main" val="379310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A76C-48D1-4A18-8957-902F79A80E8E}"/>
              </a:ext>
            </a:extLst>
          </p:cNvPr>
          <p:cNvSpPr>
            <a:spLocks noGrp="1"/>
          </p:cNvSpPr>
          <p:nvPr>
            <p:ph type="title"/>
          </p:nvPr>
        </p:nvSpPr>
        <p:spPr/>
        <p:txBody>
          <a:bodyPr/>
          <a:lstStyle/>
          <a:p>
            <a:r>
              <a:rPr lang="ja-JP" altLang="en-US" b="1" dirty="0" smtClean="0"/>
              <a:t>影响</a:t>
            </a:r>
            <a:r>
              <a:rPr lang="zh-CN" altLang="en-US" b="1" dirty="0" smtClean="0"/>
              <a:t>和后果：</a:t>
            </a:r>
            <a:endParaRPr lang="en-GB" b="1" dirty="0"/>
          </a:p>
        </p:txBody>
      </p:sp>
      <p:sp>
        <p:nvSpPr>
          <p:cNvPr id="3" name="Content Placeholder 2">
            <a:extLst>
              <a:ext uri="{FF2B5EF4-FFF2-40B4-BE49-F238E27FC236}">
                <a16:creationId xmlns:a16="http://schemas.microsoft.com/office/drawing/2014/main" id="{11D51E96-6931-4A88-B3E1-94EA54500D4D}"/>
              </a:ext>
            </a:extLst>
          </p:cNvPr>
          <p:cNvSpPr>
            <a:spLocks noGrp="1"/>
          </p:cNvSpPr>
          <p:nvPr>
            <p:ph idx="1"/>
          </p:nvPr>
        </p:nvSpPr>
        <p:spPr>
          <a:xfrm>
            <a:off x="838200" y="1825624"/>
            <a:ext cx="7141029" cy="4925696"/>
          </a:xfrm>
        </p:spPr>
        <p:txBody>
          <a:bodyPr>
            <a:normAutofit/>
          </a:bodyPr>
          <a:lstStyle/>
          <a:p>
            <a:pPr>
              <a:lnSpc>
                <a:spcPct val="150000"/>
              </a:lnSpc>
            </a:pPr>
            <a:r>
              <a:rPr lang="zh-CN" altLang="en-US" dirty="0" smtClean="0"/>
              <a:t>以更为全纳式的方法</a:t>
            </a:r>
            <a:r>
              <a:rPr lang="zh-CN" altLang="en-US" dirty="0"/>
              <a:t>影响研究议程</a:t>
            </a:r>
            <a:r>
              <a:rPr lang="zh-CN" altLang="en-US" dirty="0" smtClean="0"/>
              <a:t>和优次</a:t>
            </a:r>
            <a:endParaRPr lang="zh-CN" altLang="en-US" dirty="0"/>
          </a:p>
          <a:p>
            <a:pPr>
              <a:lnSpc>
                <a:spcPct val="150000"/>
              </a:lnSpc>
            </a:pPr>
            <a:r>
              <a:rPr lang="zh-CN" altLang="en-US" dirty="0"/>
              <a:t>以</a:t>
            </a:r>
            <a:r>
              <a:rPr lang="zh-CN" altLang="en-US" dirty="0" smtClean="0"/>
              <a:t>更</a:t>
            </a:r>
            <a:r>
              <a:rPr lang="zh-CN" altLang="en-US" dirty="0"/>
              <a:t>为全纳式的方</a:t>
            </a:r>
            <a:r>
              <a:rPr lang="zh-CN" altLang="en-US" dirty="0" smtClean="0"/>
              <a:t>法设</a:t>
            </a:r>
            <a:r>
              <a:rPr lang="zh-CN" altLang="en-US" dirty="0"/>
              <a:t>计</a:t>
            </a:r>
            <a:r>
              <a:rPr lang="zh-CN" altLang="en-US" dirty="0" smtClean="0"/>
              <a:t>和评审研究项目</a:t>
            </a:r>
            <a:endParaRPr lang="zh-CN" altLang="en-US" dirty="0"/>
          </a:p>
          <a:p>
            <a:pPr>
              <a:lnSpc>
                <a:spcPct val="150000"/>
              </a:lnSpc>
            </a:pPr>
            <a:r>
              <a:rPr lang="zh-CN" altLang="en-US" dirty="0"/>
              <a:t>同意</a:t>
            </a:r>
            <a:r>
              <a:rPr lang="zh-CN" altLang="en-US" dirty="0" smtClean="0"/>
              <a:t>及更广泛“伦理生态系统”</a:t>
            </a:r>
            <a:endParaRPr lang="en-US" altLang="zh-CN" dirty="0" smtClean="0"/>
          </a:p>
          <a:p>
            <a:pPr>
              <a:lnSpc>
                <a:spcPct val="150000"/>
              </a:lnSpc>
            </a:pPr>
            <a:r>
              <a:rPr lang="zh-CN" altLang="en-US" dirty="0" smtClean="0"/>
              <a:t>公正的合作与伙伴关系</a:t>
            </a:r>
            <a:endParaRPr lang="en-HK" altLang="zh-CN" dirty="0" smtClean="0"/>
          </a:p>
          <a:p>
            <a:pPr>
              <a:lnSpc>
                <a:spcPct val="150000"/>
              </a:lnSpc>
            </a:pPr>
            <a:r>
              <a:rPr lang="zh-CN" altLang="en-US" dirty="0" smtClean="0"/>
              <a:t>尊重和公正地共享数据和样本</a:t>
            </a:r>
          </a:p>
          <a:p>
            <a:pPr>
              <a:lnSpc>
                <a:spcPct val="150000"/>
              </a:lnSpc>
            </a:pPr>
            <a:r>
              <a:rPr lang="zh-CN" altLang="en-US" dirty="0" smtClean="0"/>
              <a:t>为一线人员提</a:t>
            </a:r>
            <a:r>
              <a:rPr lang="zh-CN" altLang="en-US" dirty="0"/>
              <a:t>供更好的支持</a:t>
            </a:r>
            <a:endParaRPr lang="en-GB" dirty="0"/>
          </a:p>
        </p:txBody>
      </p:sp>
    </p:spTree>
    <p:extLst>
      <p:ext uri="{BB962C8B-B14F-4D97-AF65-F5344CB8AC3E}">
        <p14:creationId xmlns:p14="http://schemas.microsoft.com/office/powerpoint/2010/main" val="258893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7F96-B928-4BFB-ACDE-1DE2E5E2F7C2}"/>
              </a:ext>
            </a:extLst>
          </p:cNvPr>
          <p:cNvSpPr>
            <a:spLocks noGrp="1"/>
          </p:cNvSpPr>
          <p:nvPr>
            <p:ph type="title"/>
          </p:nvPr>
        </p:nvSpPr>
        <p:spPr/>
        <p:txBody>
          <a:bodyPr>
            <a:normAutofit/>
          </a:bodyPr>
          <a:lstStyle/>
          <a:p>
            <a:r>
              <a:rPr lang="en-GB" b="1" dirty="0">
                <a:solidFill>
                  <a:schemeClr val="accent1">
                    <a:lumMod val="50000"/>
                  </a:schemeClr>
                </a:solidFill>
              </a:rPr>
              <a:t>1</a:t>
            </a:r>
            <a:r>
              <a:rPr lang="en-GB" b="1" dirty="0" smtClean="0">
                <a:solidFill>
                  <a:schemeClr val="accent1">
                    <a:lumMod val="50000"/>
                  </a:schemeClr>
                </a:solidFill>
              </a:rPr>
              <a:t>. </a:t>
            </a:r>
            <a:r>
              <a:rPr lang="zh-CN" altLang="en-US" b="1" dirty="0" smtClean="0">
                <a:solidFill>
                  <a:schemeClr val="accent1">
                    <a:lumMod val="50000"/>
                  </a:schemeClr>
                </a:solidFill>
              </a:rPr>
              <a:t>采取全纳的方式去影</a:t>
            </a:r>
            <a:r>
              <a:rPr lang="zh-CN" altLang="en-US" b="1" dirty="0">
                <a:solidFill>
                  <a:schemeClr val="accent1">
                    <a:lumMod val="50000"/>
                  </a:schemeClr>
                </a:solidFill>
              </a:rPr>
              <a:t>响研</a:t>
            </a:r>
            <a:r>
              <a:rPr lang="zh-CN" altLang="en-US" b="1" dirty="0" smtClean="0">
                <a:solidFill>
                  <a:schemeClr val="accent1">
                    <a:lumMod val="50000"/>
                  </a:schemeClr>
                </a:solidFill>
              </a:rPr>
              <a:t>究</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60472221-B03F-42DB-9AE4-11687E0AFF01}"/>
              </a:ext>
            </a:extLst>
          </p:cNvPr>
          <p:cNvSpPr>
            <a:spLocks noGrp="1"/>
          </p:cNvSpPr>
          <p:nvPr>
            <p:ph idx="1"/>
          </p:nvPr>
        </p:nvSpPr>
        <p:spPr>
          <a:xfrm>
            <a:off x="838200" y="1828800"/>
            <a:ext cx="7141029" cy="5029200"/>
          </a:xfrm>
        </p:spPr>
        <p:txBody>
          <a:bodyPr>
            <a:normAutofit/>
          </a:bodyPr>
          <a:lstStyle/>
          <a:p>
            <a:pPr>
              <a:lnSpc>
                <a:spcPct val="100000"/>
              </a:lnSpc>
            </a:pPr>
            <a:r>
              <a:rPr lang="zh-CN" altLang="en-US" dirty="0" smtClean="0"/>
              <a:t>“</a:t>
            </a:r>
            <a:r>
              <a:rPr lang="zh-CN" altLang="en-US" dirty="0"/>
              <a:t>同</a:t>
            </a:r>
            <a:r>
              <a:rPr lang="zh-CN" altLang="en-US" dirty="0" smtClean="0"/>
              <a:t>等的尊</a:t>
            </a:r>
            <a:r>
              <a:rPr lang="zh-CN" altLang="en-US" dirty="0"/>
              <a:t>重” </a:t>
            </a:r>
            <a:r>
              <a:rPr lang="en-US" altLang="zh-CN" dirty="0" smtClean="0"/>
              <a:t>– </a:t>
            </a:r>
            <a:r>
              <a:rPr lang="zh-CN" altLang="en-US" dirty="0" smtClean="0"/>
              <a:t>需要</a:t>
            </a:r>
            <a:r>
              <a:rPr lang="zh-TW" altLang="en-US" dirty="0"/>
              <a:t>認真</a:t>
            </a:r>
            <a:r>
              <a:rPr lang="zh-CN" altLang="en-US" dirty="0" smtClean="0"/>
              <a:t>地</a:t>
            </a:r>
            <a:r>
              <a:rPr lang="zh-CN" altLang="en-US" dirty="0"/>
              <a:t>邀请那些在突发事件中利益受到根本影响</a:t>
            </a:r>
            <a:r>
              <a:rPr lang="zh-CN" altLang="en-US" dirty="0" smtClean="0"/>
              <a:t>的人</a:t>
            </a:r>
            <a:r>
              <a:rPr lang="zh-CN" altLang="en-US" dirty="0"/>
              <a:t>士参与研究</a:t>
            </a:r>
            <a:endParaRPr lang="en-GB" dirty="0"/>
          </a:p>
          <a:p>
            <a:pPr>
              <a:lnSpc>
                <a:spcPct val="100000"/>
              </a:lnSpc>
            </a:pPr>
            <a:r>
              <a:rPr lang="zh-CN" altLang="en-US" dirty="0" smtClean="0"/>
              <a:t>以下</a:t>
            </a:r>
            <a:r>
              <a:rPr lang="zh-CN" altLang="en-US" dirty="0"/>
              <a:t>方面的</a:t>
            </a:r>
            <a:r>
              <a:rPr lang="zh-CN" altLang="en-US" dirty="0" smtClean="0"/>
              <a:t>影响和后果：</a:t>
            </a:r>
            <a:endParaRPr lang="en-GB" dirty="0" smtClean="0"/>
          </a:p>
          <a:p>
            <a:pPr lvl="1">
              <a:lnSpc>
                <a:spcPct val="100000"/>
              </a:lnSpc>
            </a:pPr>
            <a:r>
              <a:rPr lang="zh-CN" altLang="en-US" dirty="0" smtClean="0"/>
              <a:t>在主要研究资助</a:t>
            </a:r>
            <a:r>
              <a:rPr lang="zh-CN" altLang="en-US" dirty="0"/>
              <a:t>者层面</a:t>
            </a:r>
            <a:r>
              <a:rPr lang="zh-CN" altLang="en-US" dirty="0" smtClean="0"/>
              <a:t>上采取更为协作的做法 </a:t>
            </a:r>
            <a:r>
              <a:rPr lang="en-US" altLang="zh-CN" dirty="0" smtClean="0"/>
              <a:t>– </a:t>
            </a:r>
            <a:r>
              <a:rPr lang="zh-CN" altLang="en-US" dirty="0" smtClean="0"/>
              <a:t>包括</a:t>
            </a:r>
            <a:r>
              <a:rPr lang="zh-CN" altLang="en-US" dirty="0"/>
              <a:t>研究资助</a:t>
            </a:r>
            <a:r>
              <a:rPr lang="zh-CN" altLang="en-US" dirty="0" smtClean="0"/>
              <a:t>者之间，以及</a:t>
            </a:r>
            <a:r>
              <a:rPr lang="zh-CN" altLang="en-US" dirty="0"/>
              <a:t>研究资助者</a:t>
            </a:r>
            <a:r>
              <a:rPr lang="zh-CN" altLang="en-US" dirty="0" smtClean="0"/>
              <a:t>与</a:t>
            </a:r>
            <a:r>
              <a:rPr lang="zh-CN" altLang="en-US" dirty="0"/>
              <a:t>受影响国家的政府</a:t>
            </a:r>
            <a:r>
              <a:rPr lang="en-US" altLang="zh-CN" dirty="0" smtClean="0"/>
              <a:t>/</a:t>
            </a:r>
            <a:r>
              <a:rPr lang="zh-CN" altLang="en-US" dirty="0" smtClean="0"/>
              <a:t>科研领袖</a:t>
            </a:r>
            <a:endParaRPr lang="en-GB" dirty="0" smtClean="0"/>
          </a:p>
          <a:p>
            <a:pPr lvl="1">
              <a:lnSpc>
                <a:spcPct val="100000"/>
              </a:lnSpc>
            </a:pPr>
            <a:r>
              <a:rPr lang="zh-CN" altLang="en-US" dirty="0" smtClean="0"/>
              <a:t>研</a:t>
            </a:r>
            <a:r>
              <a:rPr lang="zh-CN" altLang="en-US" dirty="0"/>
              <a:t>究人员和受影响人群之</a:t>
            </a:r>
            <a:r>
              <a:rPr lang="zh-CN" altLang="en-US" dirty="0" smtClean="0"/>
              <a:t>间进行具有</a:t>
            </a:r>
            <a:r>
              <a:rPr lang="zh-CN" altLang="en-US" dirty="0"/>
              <a:t>意义</a:t>
            </a:r>
            <a:r>
              <a:rPr lang="zh-CN" altLang="en-US" dirty="0" smtClean="0"/>
              <a:t>的接触 </a:t>
            </a:r>
            <a:r>
              <a:rPr lang="en-US" altLang="zh-CN" dirty="0" smtClean="0"/>
              <a:t>– </a:t>
            </a:r>
            <a:r>
              <a:rPr lang="zh-CN" altLang="en-US" dirty="0" smtClean="0"/>
              <a:t>贯穿整</a:t>
            </a:r>
            <a:r>
              <a:rPr lang="zh-CN" altLang="en-US" dirty="0"/>
              <a:t>个研究过</a:t>
            </a:r>
            <a:r>
              <a:rPr lang="zh-CN" altLang="en-US" dirty="0" smtClean="0"/>
              <a:t>程以及横跨整个社区的不同部分</a:t>
            </a:r>
            <a:endParaRPr lang="en-GB" dirty="0"/>
          </a:p>
          <a:p>
            <a:pPr>
              <a:lnSpc>
                <a:spcPct val="100000"/>
              </a:lnSpc>
            </a:pPr>
            <a:r>
              <a:rPr lang="zh-CN" altLang="en-US" dirty="0" smtClean="0"/>
              <a:t>认</a:t>
            </a:r>
            <a:r>
              <a:rPr lang="zh-CN" altLang="en-US" dirty="0"/>
              <a:t>识到这很</a:t>
            </a:r>
            <a:r>
              <a:rPr lang="zh-CN" altLang="en-US" dirty="0" smtClean="0"/>
              <a:t>困难 </a:t>
            </a:r>
            <a:r>
              <a:rPr lang="en-US" altLang="zh-CN" dirty="0" smtClean="0"/>
              <a:t>– </a:t>
            </a:r>
            <a:r>
              <a:rPr lang="zh-CN" altLang="en-US" dirty="0" smtClean="0"/>
              <a:t>但别无选择</a:t>
            </a:r>
            <a:endParaRPr lang="en-GB" dirty="0"/>
          </a:p>
          <a:p>
            <a:pPr lvl="1"/>
            <a:endParaRPr lang="en-GB" dirty="0"/>
          </a:p>
        </p:txBody>
      </p:sp>
    </p:spTree>
    <p:extLst>
      <p:ext uri="{BB962C8B-B14F-4D97-AF65-F5344CB8AC3E}">
        <p14:creationId xmlns:p14="http://schemas.microsoft.com/office/powerpoint/2010/main" val="178107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6AA7-1D61-4442-9198-470EDD020537}"/>
              </a:ext>
            </a:extLst>
          </p:cNvPr>
          <p:cNvSpPr>
            <a:spLocks noGrp="1"/>
          </p:cNvSpPr>
          <p:nvPr>
            <p:ph type="title"/>
          </p:nvPr>
        </p:nvSpPr>
        <p:spPr>
          <a:xfrm>
            <a:off x="838200" y="365125"/>
            <a:ext cx="10515600" cy="868057"/>
          </a:xfrm>
        </p:spPr>
        <p:txBody>
          <a:bodyPr/>
          <a:lstStyle/>
          <a:p>
            <a:r>
              <a:rPr lang="ja-JP" altLang="en-US" b="1" dirty="0"/>
              <a:t>政策建议：</a:t>
            </a:r>
            <a:endParaRPr lang="en-GB" b="1" dirty="0"/>
          </a:p>
        </p:txBody>
      </p:sp>
      <p:sp>
        <p:nvSpPr>
          <p:cNvPr id="3" name="Content Placeholder 2">
            <a:extLst>
              <a:ext uri="{FF2B5EF4-FFF2-40B4-BE49-F238E27FC236}">
                <a16:creationId xmlns:a16="http://schemas.microsoft.com/office/drawing/2014/main" id="{3A963B62-1E44-4A41-822E-61F1E79DA200}"/>
              </a:ext>
            </a:extLst>
          </p:cNvPr>
          <p:cNvSpPr>
            <a:spLocks noGrp="1"/>
          </p:cNvSpPr>
          <p:nvPr>
            <p:ph idx="1"/>
          </p:nvPr>
        </p:nvSpPr>
        <p:spPr>
          <a:xfrm>
            <a:off x="838200" y="1342238"/>
            <a:ext cx="7141029" cy="5515761"/>
          </a:xfrm>
        </p:spPr>
        <p:txBody>
          <a:bodyPr>
            <a:normAutofit/>
          </a:bodyPr>
          <a:lstStyle/>
          <a:p>
            <a:pPr>
              <a:lnSpc>
                <a:spcPct val="100000"/>
              </a:lnSpc>
            </a:pPr>
            <a:r>
              <a:rPr lang="zh-CN" altLang="en-US" dirty="0" smtClean="0"/>
              <a:t>主要</a:t>
            </a:r>
            <a:r>
              <a:rPr lang="zh-CN" altLang="en-US" dirty="0"/>
              <a:t>资助者之间更好</a:t>
            </a:r>
            <a:r>
              <a:rPr lang="zh-CN" altLang="en-US" dirty="0" smtClean="0"/>
              <a:t>地规划未</a:t>
            </a:r>
            <a:r>
              <a:rPr lang="zh-CN" altLang="en-US" dirty="0"/>
              <a:t>来的研究计划</a:t>
            </a:r>
            <a:r>
              <a:rPr lang="zh-CN" altLang="en-US" dirty="0" smtClean="0"/>
              <a:t>（</a:t>
            </a:r>
            <a:r>
              <a:rPr lang="zh-CN" altLang="en-US" dirty="0"/>
              <a:t>以</a:t>
            </a:r>
            <a:r>
              <a:rPr lang="zh-CN" altLang="en-US" dirty="0" smtClean="0"/>
              <a:t>更</a:t>
            </a:r>
            <a:r>
              <a:rPr lang="zh-CN" altLang="en-US" dirty="0"/>
              <a:t>大的开放度</a:t>
            </a:r>
            <a:r>
              <a:rPr lang="zh-CN" altLang="en-US" dirty="0" smtClean="0"/>
              <a:t>）</a:t>
            </a:r>
            <a:endParaRPr lang="en-HK" altLang="zh-CN" dirty="0" smtClean="0"/>
          </a:p>
          <a:p>
            <a:pPr>
              <a:lnSpc>
                <a:spcPct val="100000"/>
              </a:lnSpc>
            </a:pPr>
            <a:r>
              <a:rPr lang="zh-CN" altLang="en-US" dirty="0" smtClean="0"/>
              <a:t>需</a:t>
            </a:r>
            <a:r>
              <a:rPr lang="zh-CN" altLang="en-US" dirty="0"/>
              <a:t>要</a:t>
            </a:r>
            <a:r>
              <a:rPr lang="zh-CN" altLang="en-US" dirty="0" smtClean="0"/>
              <a:t>建立</a:t>
            </a:r>
            <a:r>
              <a:rPr lang="zh-CN" altLang="en-US" dirty="0"/>
              <a:t>清晰</a:t>
            </a:r>
            <a:r>
              <a:rPr lang="zh-CN" altLang="en-US" dirty="0" smtClean="0"/>
              <a:t>的</a:t>
            </a:r>
            <a:r>
              <a:rPr lang="zh-CN" altLang="en-US" dirty="0"/>
              <a:t>机制，让相关的国家和国</a:t>
            </a:r>
            <a:r>
              <a:rPr lang="zh-CN" altLang="en-US" dirty="0" smtClean="0"/>
              <a:t>际利益相关者参</a:t>
            </a:r>
            <a:r>
              <a:rPr lang="zh-CN" altLang="en-US" dirty="0"/>
              <a:t>与，以便</a:t>
            </a:r>
            <a:r>
              <a:rPr lang="zh-CN" altLang="en-US" dirty="0" smtClean="0"/>
              <a:t>在突发事件</a:t>
            </a:r>
            <a:r>
              <a:rPr lang="zh-CN" altLang="en-US" dirty="0"/>
              <a:t>中把</a:t>
            </a:r>
            <a:r>
              <a:rPr lang="zh-CN" altLang="en-US" dirty="0" smtClean="0"/>
              <a:t>研究视为优先工作（世界卫生组</a:t>
            </a:r>
            <a:r>
              <a:rPr lang="zh-CN" altLang="en-US" dirty="0"/>
              <a:t>织的促进作用）</a:t>
            </a:r>
            <a:endParaRPr lang="en-US" dirty="0"/>
          </a:p>
          <a:p>
            <a:pPr lvl="1">
              <a:lnSpc>
                <a:spcPct val="100000"/>
              </a:lnSpc>
            </a:pPr>
            <a:r>
              <a:rPr lang="zh-CN" altLang="en-US" dirty="0" smtClean="0"/>
              <a:t>将</a:t>
            </a:r>
            <a:r>
              <a:rPr lang="zh-CN" altLang="en-US" dirty="0"/>
              <a:t>研究嵌入到响应</a:t>
            </a:r>
            <a:r>
              <a:rPr lang="zh-CN" altLang="en-US" dirty="0" smtClean="0"/>
              <a:t>需求</a:t>
            </a:r>
            <a:r>
              <a:rPr lang="en-US" altLang="zh-CN" dirty="0" smtClean="0"/>
              <a:t>/</a:t>
            </a:r>
            <a:r>
              <a:rPr lang="zh-CN" altLang="en-US" dirty="0" smtClean="0"/>
              <a:t>响应端以“把研究空降”</a:t>
            </a:r>
            <a:endParaRPr lang="en-US" dirty="0"/>
          </a:p>
          <a:p>
            <a:pPr>
              <a:lnSpc>
                <a:spcPct val="100000"/>
              </a:lnSpc>
            </a:pPr>
            <a:r>
              <a:rPr lang="zh-CN" altLang="en-US" dirty="0" smtClean="0"/>
              <a:t>研</a:t>
            </a:r>
            <a:r>
              <a:rPr lang="zh-CN" altLang="en-US" dirty="0"/>
              <a:t>究资助者应要求</a:t>
            </a:r>
            <a:r>
              <a:rPr lang="zh-CN" altLang="en-US" dirty="0" smtClean="0"/>
              <a:t>（和资</a:t>
            </a:r>
            <a:r>
              <a:rPr lang="zh-CN" altLang="en-US" dirty="0"/>
              <a:t>助</a:t>
            </a:r>
            <a:r>
              <a:rPr lang="zh-CN" altLang="en-US" dirty="0" smtClean="0"/>
              <a:t>）把全纳式社</a:t>
            </a:r>
            <a:r>
              <a:rPr lang="zh-CN" altLang="en-US" dirty="0"/>
              <a:t>区</a:t>
            </a:r>
            <a:r>
              <a:rPr lang="zh-CN" altLang="en-US" dirty="0" smtClean="0"/>
              <a:t>参与加入成为研究</a:t>
            </a:r>
            <a:r>
              <a:rPr lang="zh-CN" altLang="en-US" dirty="0"/>
              <a:t>开发的核心部分</a:t>
            </a:r>
            <a:endParaRPr lang="en-US" dirty="0"/>
          </a:p>
          <a:p>
            <a:pPr lvl="1">
              <a:lnSpc>
                <a:spcPct val="100000"/>
              </a:lnSpc>
            </a:pPr>
            <a:r>
              <a:rPr lang="zh-CN" altLang="en-US" dirty="0" smtClean="0"/>
              <a:t>包括以创新的方法使</a:t>
            </a:r>
            <a:r>
              <a:rPr lang="zh-CN" altLang="en-US" dirty="0"/>
              <a:t>研究人员</a:t>
            </a:r>
            <a:r>
              <a:rPr lang="zh-CN" altLang="en-US" dirty="0" smtClean="0"/>
              <a:t>能够尽早让受</a:t>
            </a:r>
            <a:r>
              <a:rPr lang="zh-CN" altLang="en-US" dirty="0"/>
              <a:t>影响的</a:t>
            </a:r>
            <a:r>
              <a:rPr lang="zh-CN" altLang="en-US" dirty="0" smtClean="0"/>
              <a:t>社区参与，</a:t>
            </a:r>
            <a:r>
              <a:rPr lang="zh-CN" altLang="en-US" dirty="0"/>
              <a:t>例如拨出小额灵活资金</a:t>
            </a:r>
            <a:r>
              <a:rPr lang="zh-CN" altLang="en-US" dirty="0" smtClean="0"/>
              <a:t>，进行研究</a:t>
            </a:r>
            <a:r>
              <a:rPr lang="zh-CN" altLang="en-US" dirty="0"/>
              <a:t>范围界定这类研究前期工作</a:t>
            </a:r>
            <a:endParaRPr lang="en-GB" dirty="0"/>
          </a:p>
        </p:txBody>
      </p:sp>
    </p:spTree>
    <p:extLst>
      <p:ext uri="{BB962C8B-B14F-4D97-AF65-F5344CB8AC3E}">
        <p14:creationId xmlns:p14="http://schemas.microsoft.com/office/powerpoint/2010/main" val="291488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7C44-53F8-4FD8-A4CC-CEF4527B702B}"/>
              </a:ext>
            </a:extLst>
          </p:cNvPr>
          <p:cNvSpPr>
            <a:spLocks noGrp="1"/>
          </p:cNvSpPr>
          <p:nvPr>
            <p:ph type="title"/>
          </p:nvPr>
        </p:nvSpPr>
        <p:spPr/>
        <p:txBody>
          <a:bodyPr>
            <a:normAutofit/>
          </a:bodyPr>
          <a:lstStyle/>
          <a:p>
            <a:r>
              <a:rPr lang="zh-CN" altLang="en-US" b="1" dirty="0" smtClean="0">
                <a:solidFill>
                  <a:schemeClr val="accent1">
                    <a:lumMod val="50000"/>
                  </a:schemeClr>
                </a:solidFill>
              </a:rPr>
              <a:t>重</a:t>
            </a:r>
            <a:r>
              <a:rPr lang="zh-CN" altLang="en-US" b="1" dirty="0">
                <a:solidFill>
                  <a:schemeClr val="accent1">
                    <a:lumMod val="50000"/>
                  </a:schemeClr>
                </a:solidFill>
              </a:rPr>
              <a:t>新思考突</a:t>
            </a:r>
            <a:r>
              <a:rPr lang="zh-CN" altLang="en-US" b="1" dirty="0" smtClean="0">
                <a:solidFill>
                  <a:schemeClr val="accent1">
                    <a:lumMod val="50000"/>
                  </a:schemeClr>
                </a:solidFill>
              </a:rPr>
              <a:t>发事件中的</a:t>
            </a:r>
            <a:r>
              <a:rPr lang="zh-CN" altLang="en-US" b="1" dirty="0">
                <a:solidFill>
                  <a:schemeClr val="accent1">
                    <a:lumMod val="50000"/>
                  </a:schemeClr>
                </a:solidFill>
              </a:rPr>
              <a:t>伦理研究</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85572D59-DD2E-4279-A991-C95924AE3DC3}"/>
              </a:ext>
            </a:extLst>
          </p:cNvPr>
          <p:cNvSpPr>
            <a:spLocks noGrp="1"/>
          </p:cNvSpPr>
          <p:nvPr>
            <p:ph idx="1"/>
          </p:nvPr>
        </p:nvSpPr>
        <p:spPr>
          <a:xfrm>
            <a:off x="838200" y="1825624"/>
            <a:ext cx="7141029" cy="5032376"/>
          </a:xfrm>
        </p:spPr>
        <p:txBody>
          <a:bodyPr>
            <a:normAutofit/>
          </a:bodyPr>
          <a:lstStyle/>
          <a:p>
            <a:pPr>
              <a:lnSpc>
                <a:spcPts val="3800"/>
              </a:lnSpc>
            </a:pPr>
            <a:r>
              <a:rPr lang="ja-JP" altLang="en-US" dirty="0" smtClean="0">
                <a:latin typeface="Times New Roman" panose="02020603050405020304" pitchFamily="18" charset="0"/>
                <a:cs typeface="Times New Roman" panose="02020603050405020304" pitchFamily="18" charset="0"/>
              </a:rPr>
              <a:t>为</a:t>
            </a:r>
            <a:r>
              <a:rPr lang="zh-CN" altLang="en-US" dirty="0" smtClean="0">
                <a:latin typeface="Times New Roman" panose="02020603050405020304" pitchFamily="18" charset="0"/>
                <a:cs typeface="Times New Roman" panose="02020603050405020304" pitchFamily="18" charset="0"/>
              </a:rPr>
              <a:t>期两年的项目</a:t>
            </a:r>
            <a:r>
              <a:rPr lang="zh-CN" altLang="en-US" dirty="0">
                <a:latin typeface="Times New Roman" panose="02020603050405020304" pitchFamily="18" charset="0"/>
                <a:cs typeface="Times New Roman" panose="02020603050405020304" pitchFamily="18" charset="0"/>
              </a:rPr>
              <a:t>，得到国际跨学科工作组的支持</a:t>
            </a:r>
            <a:endParaRPr lang="en-GB" dirty="0">
              <a:latin typeface="Times New Roman" panose="02020603050405020304" pitchFamily="18" charset="0"/>
              <a:cs typeface="Times New Roman" panose="02020603050405020304" pitchFamily="18" charset="0"/>
            </a:endParaRPr>
          </a:p>
          <a:p>
            <a:pPr lvl="1">
              <a:lnSpc>
                <a:spcPts val="3800"/>
              </a:lnSpc>
            </a:pPr>
            <a:r>
              <a:rPr lang="zh-CN" altLang="en-US" dirty="0" smtClean="0"/>
              <a:t>向研究资助</a:t>
            </a:r>
            <a:r>
              <a:rPr lang="zh-CN" altLang="en-US" dirty="0"/>
              <a:t>者和其他人提供详</a:t>
            </a:r>
            <a:r>
              <a:rPr lang="zh-CN" altLang="en-US" dirty="0" smtClean="0"/>
              <a:t>细报</a:t>
            </a:r>
            <a:r>
              <a:rPr lang="zh-CN" altLang="en-US" dirty="0"/>
              <a:t>告，政策建议和“行动呼</a:t>
            </a:r>
            <a:r>
              <a:rPr lang="zh-CN" altLang="en-US" dirty="0" smtClean="0"/>
              <a:t>吁”</a:t>
            </a:r>
            <a:r>
              <a:rPr lang="zh-CN" altLang="en-US" dirty="0"/>
              <a:t>，以帮助</a:t>
            </a:r>
            <a:r>
              <a:rPr lang="zh-CN" altLang="en-US" dirty="0" smtClean="0"/>
              <a:t>支持合乎伦理的研究</a:t>
            </a:r>
            <a:endParaRPr lang="en-GB" dirty="0"/>
          </a:p>
          <a:p>
            <a:pPr>
              <a:lnSpc>
                <a:spcPts val="3800"/>
              </a:lnSpc>
            </a:pPr>
            <a:r>
              <a:rPr lang="zh-CN" altLang="en-US" dirty="0" smtClean="0"/>
              <a:t>旨在找出突发事件中符合</a:t>
            </a:r>
            <a:r>
              <a:rPr lang="zh-CN" altLang="en-US" dirty="0"/>
              <a:t>伦理规范的研究可以</a:t>
            </a:r>
            <a:r>
              <a:rPr lang="zh-CN" altLang="en-US" dirty="0" smtClean="0"/>
              <a:t>进行的方法</a:t>
            </a:r>
            <a:endParaRPr lang="en-GB" dirty="0"/>
          </a:p>
          <a:p>
            <a:pPr lvl="1">
              <a:lnSpc>
                <a:spcPts val="3800"/>
              </a:lnSpc>
            </a:pPr>
            <a:r>
              <a:rPr lang="zh-CN" altLang="en-US" dirty="0" smtClean="0">
                <a:latin typeface="Roboto"/>
              </a:rPr>
              <a:t>高</a:t>
            </a:r>
            <a:r>
              <a:rPr lang="zh-CN" altLang="en-US" dirty="0">
                <a:latin typeface="Roboto"/>
              </a:rPr>
              <a:t>质量的证据</a:t>
            </a:r>
            <a:r>
              <a:rPr lang="zh-CN" altLang="en-US" dirty="0" smtClean="0">
                <a:latin typeface="Roboto"/>
              </a:rPr>
              <a:t>对当前</a:t>
            </a:r>
            <a:r>
              <a:rPr lang="zh-CN" altLang="en-US" dirty="0">
                <a:latin typeface="Roboto"/>
              </a:rPr>
              <a:t>和</a:t>
            </a:r>
            <a:r>
              <a:rPr lang="zh-CN" altLang="en-US" dirty="0" smtClean="0">
                <a:latin typeface="Roboto"/>
              </a:rPr>
              <a:t>未来有效</a:t>
            </a:r>
            <a:r>
              <a:rPr lang="zh-CN" altLang="en-US" dirty="0">
                <a:latin typeface="Roboto"/>
              </a:rPr>
              <a:t>的响应至关重</a:t>
            </a:r>
            <a:r>
              <a:rPr lang="zh-CN" altLang="en-US" dirty="0" smtClean="0">
                <a:latin typeface="Roboto"/>
              </a:rPr>
              <a:t>要 </a:t>
            </a:r>
            <a:r>
              <a:rPr lang="en-US" altLang="zh-CN" dirty="0" smtClean="0">
                <a:latin typeface="Roboto"/>
              </a:rPr>
              <a:t>– </a:t>
            </a:r>
            <a:r>
              <a:rPr lang="zh-CN" altLang="en-US" dirty="0" smtClean="0">
                <a:latin typeface="Roboto"/>
              </a:rPr>
              <a:t>但</a:t>
            </a:r>
            <a:r>
              <a:rPr lang="en-US" altLang="zh-CN" dirty="0" smtClean="0">
                <a:latin typeface="Roboto"/>
              </a:rPr>
              <a:t>…</a:t>
            </a:r>
            <a:endParaRPr lang="en-GB" dirty="0"/>
          </a:p>
          <a:p>
            <a:pPr lvl="1">
              <a:lnSpc>
                <a:spcPts val="3800"/>
              </a:lnSpc>
            </a:pPr>
            <a:r>
              <a:rPr lang="en-GB" dirty="0" smtClean="0"/>
              <a:t>…</a:t>
            </a:r>
            <a:r>
              <a:rPr lang="zh-CN" altLang="en-US" dirty="0"/>
              <a:t>突发</a:t>
            </a:r>
            <a:r>
              <a:rPr lang="zh-CN" altLang="en-US" dirty="0" smtClean="0"/>
              <a:t>事件是进行研究非常不</a:t>
            </a:r>
            <a:r>
              <a:rPr lang="zh-CN" altLang="en-US" dirty="0"/>
              <a:t>理想的情</a:t>
            </a:r>
            <a:r>
              <a:rPr lang="zh-CN" altLang="en-US" dirty="0" smtClean="0"/>
              <a:t>况</a:t>
            </a:r>
            <a:r>
              <a:rPr lang="en-US" altLang="zh-CN" dirty="0"/>
              <a:t>…</a:t>
            </a:r>
            <a:endParaRPr lang="en-GB" dirty="0"/>
          </a:p>
        </p:txBody>
      </p:sp>
    </p:spTree>
    <p:extLst>
      <p:ext uri="{BB962C8B-B14F-4D97-AF65-F5344CB8AC3E}">
        <p14:creationId xmlns:p14="http://schemas.microsoft.com/office/powerpoint/2010/main" val="4011652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7CFE-BDE6-4530-9E6C-FC249A015A55}"/>
              </a:ext>
            </a:extLst>
          </p:cNvPr>
          <p:cNvSpPr>
            <a:spLocks noGrp="1"/>
          </p:cNvSpPr>
          <p:nvPr>
            <p:ph type="title"/>
          </p:nvPr>
        </p:nvSpPr>
        <p:spPr/>
        <p:txBody>
          <a:bodyPr>
            <a:normAutofit/>
          </a:bodyPr>
          <a:lstStyle/>
          <a:p>
            <a:r>
              <a:rPr lang="en-US" b="1" dirty="0">
                <a:solidFill>
                  <a:schemeClr val="accent1">
                    <a:lumMod val="50000"/>
                  </a:schemeClr>
                </a:solidFill>
              </a:rPr>
              <a:t>2</a:t>
            </a:r>
            <a:r>
              <a:rPr lang="en-US" b="1" dirty="0" smtClean="0">
                <a:solidFill>
                  <a:schemeClr val="accent1">
                    <a:lumMod val="50000"/>
                  </a:schemeClr>
                </a:solidFill>
              </a:rPr>
              <a:t>. </a:t>
            </a:r>
            <a:r>
              <a:rPr lang="zh-CN" altLang="en-US" b="1" dirty="0" smtClean="0">
                <a:solidFill>
                  <a:schemeClr val="accent1">
                    <a:lumMod val="50000"/>
                  </a:schemeClr>
                </a:solidFill>
              </a:rPr>
              <a:t>采</a:t>
            </a:r>
            <a:r>
              <a:rPr lang="zh-CN" altLang="en-US" b="1" dirty="0">
                <a:solidFill>
                  <a:schemeClr val="accent1">
                    <a:lumMod val="50000"/>
                  </a:schemeClr>
                </a:solidFill>
              </a:rPr>
              <a:t>取全纳的方</a:t>
            </a:r>
            <a:r>
              <a:rPr lang="zh-CN" altLang="en-US" b="1" dirty="0" smtClean="0">
                <a:solidFill>
                  <a:schemeClr val="accent1">
                    <a:lumMod val="50000"/>
                  </a:schemeClr>
                </a:solidFill>
              </a:rPr>
              <a:t>式设</a:t>
            </a:r>
            <a:r>
              <a:rPr lang="zh-CN" altLang="en-US" b="1" dirty="0">
                <a:solidFill>
                  <a:schemeClr val="accent1">
                    <a:lumMod val="50000"/>
                  </a:schemeClr>
                </a:solidFill>
              </a:rPr>
              <a:t>计</a:t>
            </a:r>
            <a:r>
              <a:rPr lang="zh-CN" altLang="en-US" b="1" dirty="0" smtClean="0">
                <a:solidFill>
                  <a:schemeClr val="accent1">
                    <a:lumMod val="50000"/>
                  </a:schemeClr>
                </a:solidFill>
              </a:rPr>
              <a:t>和评审研究项目</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C16A1C5F-9762-4828-B4E7-DFC1213F2EC2}"/>
              </a:ext>
            </a:extLst>
          </p:cNvPr>
          <p:cNvSpPr>
            <a:spLocks noGrp="1"/>
          </p:cNvSpPr>
          <p:nvPr>
            <p:ph idx="1"/>
          </p:nvPr>
        </p:nvSpPr>
        <p:spPr>
          <a:xfrm>
            <a:off x="838200" y="1825624"/>
            <a:ext cx="7141029" cy="5032376"/>
          </a:xfrm>
        </p:spPr>
        <p:txBody>
          <a:bodyPr>
            <a:normAutofit lnSpcReduction="10000"/>
          </a:bodyPr>
          <a:lstStyle/>
          <a:p>
            <a:pPr marL="0" indent="0">
              <a:lnSpc>
                <a:spcPct val="110000"/>
              </a:lnSpc>
              <a:buNone/>
            </a:pPr>
            <a:r>
              <a:rPr lang="ja-JP" altLang="en-US" b="1" dirty="0" smtClean="0">
                <a:solidFill>
                  <a:schemeClr val="accent1">
                    <a:lumMod val="50000"/>
                  </a:schemeClr>
                </a:solidFill>
              </a:rPr>
              <a:t>研</a:t>
            </a:r>
            <a:r>
              <a:rPr lang="ja-JP" altLang="en-US" b="1" dirty="0">
                <a:solidFill>
                  <a:schemeClr val="accent1">
                    <a:lumMod val="50000"/>
                  </a:schemeClr>
                </a:solidFill>
              </a:rPr>
              <a:t>究设计</a:t>
            </a:r>
            <a:endParaRPr lang="en-US" b="1" dirty="0" smtClean="0">
              <a:solidFill>
                <a:schemeClr val="accent1">
                  <a:lumMod val="50000"/>
                </a:schemeClr>
              </a:solidFill>
            </a:endParaRPr>
          </a:p>
          <a:p>
            <a:pPr>
              <a:lnSpc>
                <a:spcPct val="110000"/>
              </a:lnSpc>
            </a:pPr>
            <a:r>
              <a:rPr lang="zh-CN" altLang="en-US" dirty="0" smtClean="0"/>
              <a:t>要求人们参</a:t>
            </a:r>
            <a:r>
              <a:rPr lang="zh-CN" altLang="en-US" dirty="0"/>
              <a:t>与</a:t>
            </a:r>
            <a:r>
              <a:rPr lang="zh-CN" altLang="en-US" dirty="0" smtClean="0"/>
              <a:t>不太可能产生有用结果的研究是不道德的</a:t>
            </a:r>
            <a:endParaRPr lang="en-GB" dirty="0" smtClean="0"/>
          </a:p>
          <a:p>
            <a:pPr lvl="1">
              <a:lnSpc>
                <a:spcPct val="110000"/>
              </a:lnSpc>
            </a:pPr>
            <a:r>
              <a:rPr lang="zh-CN" altLang="en-US" dirty="0" smtClean="0"/>
              <a:t>科</a:t>
            </a:r>
            <a:r>
              <a:rPr lang="zh-CN" altLang="en-US" dirty="0"/>
              <a:t>学严谨性的重</a:t>
            </a:r>
            <a:r>
              <a:rPr lang="zh-CN" altLang="en-US" dirty="0" smtClean="0"/>
              <a:t>要</a:t>
            </a:r>
            <a:endParaRPr lang="en-HK" altLang="zh-CN" dirty="0" smtClean="0"/>
          </a:p>
          <a:p>
            <a:pPr lvl="1">
              <a:lnSpc>
                <a:spcPct val="110000"/>
              </a:lnSpc>
            </a:pPr>
            <a:r>
              <a:rPr lang="zh-CN" altLang="en-US" dirty="0" smtClean="0"/>
              <a:t>获得当地接受的</a:t>
            </a:r>
            <a:r>
              <a:rPr lang="zh-CN" altLang="en-US" dirty="0"/>
              <a:t>重要性</a:t>
            </a:r>
            <a:r>
              <a:rPr lang="zh-CN" altLang="en-US" dirty="0" smtClean="0"/>
              <a:t>：这</a:t>
            </a:r>
            <a:r>
              <a:rPr lang="zh-CN" altLang="en-US" dirty="0"/>
              <a:t>项研究对这个地方和这个人</a:t>
            </a:r>
            <a:r>
              <a:rPr lang="zh-CN" altLang="en-US" dirty="0" smtClean="0"/>
              <a:t>群是</a:t>
            </a:r>
            <a:r>
              <a:rPr lang="zh-CN" altLang="en-US" dirty="0"/>
              <a:t>否</a:t>
            </a:r>
            <a:r>
              <a:rPr lang="zh-CN" altLang="en-US" dirty="0" smtClean="0"/>
              <a:t>合适？它的设计</a:t>
            </a:r>
            <a:r>
              <a:rPr lang="zh-CN" altLang="en-US" dirty="0"/>
              <a:t>是否</a:t>
            </a:r>
            <a:r>
              <a:rPr lang="zh-CN" altLang="en-US" dirty="0" smtClean="0"/>
              <a:t>合适？</a:t>
            </a:r>
            <a:endParaRPr lang="en-GB" dirty="0"/>
          </a:p>
          <a:p>
            <a:pPr marL="0" lvl="1" indent="0">
              <a:lnSpc>
                <a:spcPct val="110000"/>
              </a:lnSpc>
              <a:spcBef>
                <a:spcPts val="1000"/>
              </a:spcBef>
              <a:buNone/>
            </a:pPr>
            <a:r>
              <a:rPr lang="ja-JP" altLang="en-US" sz="2800" b="1" dirty="0" smtClean="0">
                <a:solidFill>
                  <a:schemeClr val="accent1">
                    <a:lumMod val="50000"/>
                  </a:schemeClr>
                </a:solidFill>
              </a:rPr>
              <a:t>政</a:t>
            </a:r>
            <a:r>
              <a:rPr lang="ja-JP" altLang="en-US" sz="2800" b="1" dirty="0">
                <a:solidFill>
                  <a:schemeClr val="accent1">
                    <a:lumMod val="50000"/>
                  </a:schemeClr>
                </a:solidFill>
              </a:rPr>
              <a:t>策建议</a:t>
            </a:r>
            <a:endParaRPr lang="en-GB" sz="2800" b="1" dirty="0">
              <a:solidFill>
                <a:schemeClr val="accent1">
                  <a:lumMod val="50000"/>
                </a:schemeClr>
              </a:solidFill>
            </a:endParaRPr>
          </a:p>
          <a:p>
            <a:pPr lvl="1">
              <a:lnSpc>
                <a:spcPct val="110000"/>
              </a:lnSpc>
            </a:pPr>
            <a:r>
              <a:rPr lang="zh-CN" altLang="en-US" dirty="0" smtClean="0"/>
              <a:t>研究</a:t>
            </a:r>
            <a:r>
              <a:rPr lang="zh-CN" altLang="en-US" dirty="0"/>
              <a:t>方案应在当地社区的参与下</a:t>
            </a:r>
            <a:r>
              <a:rPr lang="zh-CN" altLang="en-US" dirty="0" smtClean="0"/>
              <a:t>制订</a:t>
            </a:r>
            <a:endParaRPr lang="en-US" altLang="zh-CN" dirty="0" smtClean="0"/>
          </a:p>
          <a:p>
            <a:pPr lvl="1">
              <a:lnSpc>
                <a:spcPct val="110000"/>
              </a:lnSpc>
            </a:pPr>
            <a:r>
              <a:rPr lang="zh-CN" altLang="en-US" dirty="0" smtClean="0"/>
              <a:t>任何</a:t>
            </a:r>
            <a:r>
              <a:rPr lang="zh-CN" altLang="en-US" dirty="0"/>
              <a:t>研究排除</a:t>
            </a:r>
            <a:r>
              <a:rPr lang="zh-CN" altLang="en-US" dirty="0" smtClean="0"/>
              <a:t>标准</a:t>
            </a:r>
            <a:r>
              <a:rPr lang="zh-CN" altLang="en-US" dirty="0"/>
              <a:t>（例如“儿童”）</a:t>
            </a:r>
            <a:r>
              <a:rPr lang="zh-CN" altLang="en-US" dirty="0" smtClean="0"/>
              <a:t>都</a:t>
            </a:r>
            <a:r>
              <a:rPr lang="zh-CN" altLang="en-US" dirty="0"/>
              <a:t>应该明确考虑和衡量这项研究对被排除的人群造成的风险和</a:t>
            </a:r>
            <a:r>
              <a:rPr lang="zh-CN" altLang="en-US" dirty="0" smtClean="0"/>
              <a:t>利益</a:t>
            </a:r>
            <a:endParaRPr lang="en-GB" dirty="0"/>
          </a:p>
        </p:txBody>
      </p:sp>
    </p:spTree>
    <p:extLst>
      <p:ext uri="{BB962C8B-B14F-4D97-AF65-F5344CB8AC3E}">
        <p14:creationId xmlns:p14="http://schemas.microsoft.com/office/powerpoint/2010/main" val="173469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0BE5-92C7-4E8D-BA26-D7EE0DA8A7E5}"/>
              </a:ext>
            </a:extLst>
          </p:cNvPr>
          <p:cNvSpPr>
            <a:spLocks noGrp="1"/>
          </p:cNvSpPr>
          <p:nvPr>
            <p:ph type="title"/>
          </p:nvPr>
        </p:nvSpPr>
        <p:spPr>
          <a:xfrm>
            <a:off x="838200" y="365126"/>
            <a:ext cx="10515600" cy="759000"/>
          </a:xfrm>
        </p:spPr>
        <p:txBody>
          <a:bodyPr>
            <a:normAutofit/>
          </a:bodyPr>
          <a:lstStyle/>
          <a:p>
            <a:r>
              <a:rPr lang="zh-CN" altLang="en-US" b="1" dirty="0">
                <a:solidFill>
                  <a:schemeClr val="accent1">
                    <a:lumMod val="50000"/>
                  </a:schemeClr>
                </a:solidFill>
              </a:rPr>
              <a:t>设计和评审研究项目</a:t>
            </a:r>
            <a:r>
              <a:rPr lang="zh-CN" altLang="en-US" b="1" dirty="0" smtClean="0">
                <a:solidFill>
                  <a:schemeClr val="accent1">
                    <a:lumMod val="50000"/>
                  </a:schemeClr>
                </a:solidFill>
              </a:rPr>
              <a:t>（续）</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3BECE060-1379-403B-B3E0-E977B33E12A5}"/>
              </a:ext>
            </a:extLst>
          </p:cNvPr>
          <p:cNvSpPr>
            <a:spLocks noGrp="1"/>
          </p:cNvSpPr>
          <p:nvPr>
            <p:ph idx="1"/>
          </p:nvPr>
        </p:nvSpPr>
        <p:spPr>
          <a:xfrm>
            <a:off x="838200" y="1258348"/>
            <a:ext cx="7141029" cy="5599651"/>
          </a:xfrm>
        </p:spPr>
        <p:txBody>
          <a:bodyPr>
            <a:normAutofit fontScale="77500" lnSpcReduction="20000"/>
          </a:bodyPr>
          <a:lstStyle/>
          <a:p>
            <a:pPr marL="0" indent="0">
              <a:lnSpc>
                <a:spcPct val="120000"/>
              </a:lnSpc>
              <a:buNone/>
            </a:pPr>
            <a:r>
              <a:rPr lang="zh-CN" altLang="en-US" sz="3400" b="1" dirty="0" smtClean="0">
                <a:solidFill>
                  <a:schemeClr val="accent1">
                    <a:lumMod val="50000"/>
                  </a:schemeClr>
                </a:solidFill>
              </a:rPr>
              <a:t>独</a:t>
            </a:r>
            <a:r>
              <a:rPr lang="zh-CN" altLang="en-US" sz="3400" b="1" dirty="0">
                <a:solidFill>
                  <a:schemeClr val="accent1">
                    <a:lumMod val="50000"/>
                  </a:schemeClr>
                </a:solidFill>
              </a:rPr>
              <a:t>立</a:t>
            </a:r>
            <a:r>
              <a:rPr lang="zh-CN" altLang="en-US" sz="3400" b="1" dirty="0" smtClean="0">
                <a:solidFill>
                  <a:schemeClr val="accent1">
                    <a:lumMod val="50000"/>
                  </a:schemeClr>
                </a:solidFill>
              </a:rPr>
              <a:t>的伦理审</a:t>
            </a:r>
            <a:r>
              <a:rPr lang="zh-CN" altLang="en-US" sz="3400" b="1" dirty="0">
                <a:solidFill>
                  <a:schemeClr val="accent1">
                    <a:lumMod val="50000"/>
                  </a:schemeClr>
                </a:solidFill>
              </a:rPr>
              <a:t>查</a:t>
            </a:r>
            <a:endParaRPr lang="en-US" sz="3400" b="1" dirty="0">
              <a:solidFill>
                <a:schemeClr val="accent1">
                  <a:lumMod val="50000"/>
                </a:schemeClr>
              </a:solidFill>
            </a:endParaRPr>
          </a:p>
          <a:p>
            <a:pPr>
              <a:lnSpc>
                <a:spcPct val="120000"/>
              </a:lnSpc>
            </a:pPr>
            <a:r>
              <a:rPr lang="zh-CN" altLang="en-US" dirty="0" smtClean="0"/>
              <a:t>研究行为能合乎伦理的</a:t>
            </a:r>
            <a:r>
              <a:rPr lang="zh-CN" altLang="en-US" dirty="0"/>
              <a:t>主要保障</a:t>
            </a:r>
            <a:endParaRPr lang="en-GB" dirty="0"/>
          </a:p>
          <a:p>
            <a:pPr lvl="1">
              <a:lnSpc>
                <a:spcPct val="120000"/>
              </a:lnSpc>
            </a:pPr>
            <a:r>
              <a:rPr lang="zh-CN" altLang="en-US" sz="2600" dirty="0" smtClean="0"/>
              <a:t>审查的</a:t>
            </a:r>
            <a:r>
              <a:rPr lang="zh-CN" altLang="en-US" sz="2600" b="1" i="1" dirty="0">
                <a:solidFill>
                  <a:schemeClr val="accent1">
                    <a:lumMod val="50000"/>
                  </a:schemeClr>
                </a:solidFill>
              </a:rPr>
              <a:t>标准</a:t>
            </a:r>
            <a:r>
              <a:rPr lang="zh-CN" altLang="en-US" sz="2600" dirty="0"/>
              <a:t>不</a:t>
            </a:r>
            <a:r>
              <a:rPr lang="zh-CN" altLang="en-US" sz="2600" dirty="0" smtClean="0"/>
              <a:t>能有任何妥协</a:t>
            </a:r>
            <a:endParaRPr lang="en-HK" altLang="zh-CN" sz="2600" dirty="0" smtClean="0"/>
          </a:p>
          <a:p>
            <a:pPr lvl="1">
              <a:lnSpc>
                <a:spcPct val="120000"/>
              </a:lnSpc>
            </a:pPr>
            <a:r>
              <a:rPr lang="zh-CN" altLang="en-US" sz="2600" dirty="0" smtClean="0"/>
              <a:t>使用的</a:t>
            </a:r>
            <a:r>
              <a:rPr lang="zh-CN" altLang="en-US" sz="2600" b="1" i="1" dirty="0" smtClean="0">
                <a:solidFill>
                  <a:schemeClr val="accent1">
                    <a:lumMod val="50000"/>
                  </a:schemeClr>
                </a:solidFill>
              </a:rPr>
              <a:t>程序</a:t>
            </a:r>
            <a:r>
              <a:rPr lang="zh-CN" altLang="en-US" sz="2600" dirty="0" smtClean="0"/>
              <a:t>可以（并且应</a:t>
            </a:r>
            <a:r>
              <a:rPr lang="zh-CN" altLang="en-US" sz="2600" dirty="0"/>
              <a:t>该）根据实</a:t>
            </a:r>
            <a:r>
              <a:rPr lang="zh-CN" altLang="en-US" sz="2600" dirty="0" smtClean="0"/>
              <a:t>际情</a:t>
            </a:r>
            <a:r>
              <a:rPr lang="zh-CN" altLang="en-US" sz="2600" dirty="0"/>
              <a:t>况进行调</a:t>
            </a:r>
            <a:r>
              <a:rPr lang="zh-CN" altLang="en-US" sz="2600" dirty="0" smtClean="0"/>
              <a:t>整以提高速度和灵活性</a:t>
            </a:r>
            <a:endParaRPr lang="en-GB" sz="2600" dirty="0" smtClean="0"/>
          </a:p>
          <a:p>
            <a:pPr>
              <a:lnSpc>
                <a:spcPct val="120000"/>
              </a:lnSpc>
            </a:pPr>
            <a:r>
              <a:rPr lang="zh-CN" altLang="en-US" dirty="0" smtClean="0"/>
              <a:t>当地专家的建议对</a:t>
            </a:r>
            <a:r>
              <a:rPr lang="zh-CN" altLang="en-US" dirty="0"/>
              <a:t>于</a:t>
            </a:r>
            <a:r>
              <a:rPr lang="zh-CN" altLang="en-US" dirty="0" smtClean="0"/>
              <a:t>理解与当地背景相关的研究风</a:t>
            </a:r>
            <a:r>
              <a:rPr lang="zh-CN" altLang="en-US" dirty="0"/>
              <a:t>险至关重要</a:t>
            </a:r>
            <a:endParaRPr lang="en-GB" dirty="0"/>
          </a:p>
          <a:p>
            <a:pPr lvl="1">
              <a:lnSpc>
                <a:spcPct val="120000"/>
              </a:lnSpc>
            </a:pPr>
            <a:endParaRPr lang="en-GB" dirty="0"/>
          </a:p>
          <a:p>
            <a:pPr marL="0" indent="0">
              <a:lnSpc>
                <a:spcPct val="120000"/>
              </a:lnSpc>
              <a:buNone/>
            </a:pPr>
            <a:r>
              <a:rPr lang="ja-JP" altLang="en-US" sz="3400" b="1" dirty="0" smtClean="0">
                <a:solidFill>
                  <a:schemeClr val="accent1">
                    <a:lumMod val="50000"/>
                  </a:schemeClr>
                </a:solidFill>
              </a:rPr>
              <a:t>政</a:t>
            </a:r>
            <a:r>
              <a:rPr lang="ja-JP" altLang="en-US" sz="3400" b="1" dirty="0">
                <a:solidFill>
                  <a:schemeClr val="accent1">
                    <a:lumMod val="50000"/>
                  </a:schemeClr>
                </a:solidFill>
              </a:rPr>
              <a:t>策建议</a:t>
            </a:r>
            <a:endParaRPr lang="en-GB" sz="3400" b="1" dirty="0">
              <a:solidFill>
                <a:schemeClr val="accent1">
                  <a:lumMod val="50000"/>
                </a:schemeClr>
              </a:solidFill>
            </a:endParaRPr>
          </a:p>
          <a:p>
            <a:pPr>
              <a:lnSpc>
                <a:spcPct val="120000"/>
              </a:lnSpc>
            </a:pPr>
            <a:r>
              <a:rPr lang="zh-CN" altLang="en-US" dirty="0" smtClean="0"/>
              <a:t>作</a:t>
            </a:r>
            <a:r>
              <a:rPr lang="zh-CN" altLang="en-US" dirty="0"/>
              <a:t>为应急准备的一部分，在国</a:t>
            </a:r>
            <a:r>
              <a:rPr lang="zh-CN" altLang="en-US" dirty="0" smtClean="0"/>
              <a:t>家和地区层面发展协</a:t>
            </a:r>
            <a:r>
              <a:rPr lang="zh-CN" altLang="en-US" dirty="0"/>
              <a:t>作</a:t>
            </a:r>
            <a:r>
              <a:rPr lang="zh-CN" altLang="en-US" dirty="0" smtClean="0"/>
              <a:t>式伦理审</a:t>
            </a:r>
            <a:r>
              <a:rPr lang="zh-CN" altLang="en-US" dirty="0"/>
              <a:t>查系</a:t>
            </a:r>
            <a:r>
              <a:rPr lang="zh-CN" altLang="en-US" dirty="0" smtClean="0"/>
              <a:t>统，以</a:t>
            </a:r>
            <a:r>
              <a:rPr lang="zh-CN" altLang="en-US" dirty="0"/>
              <a:t>支持快速和及时的研究</a:t>
            </a:r>
            <a:r>
              <a:rPr lang="zh-CN" altLang="en-US" dirty="0" smtClean="0"/>
              <a:t>设计评审</a:t>
            </a:r>
            <a:endParaRPr lang="en-US" altLang="zh-CN" dirty="0" smtClean="0"/>
          </a:p>
          <a:p>
            <a:pPr>
              <a:lnSpc>
                <a:spcPct val="120000"/>
              </a:lnSpc>
            </a:pPr>
            <a:r>
              <a:rPr lang="zh-CN" altLang="en-US" dirty="0"/>
              <a:t>在</a:t>
            </a:r>
            <a:r>
              <a:rPr lang="zh-CN" altLang="en-US" dirty="0" smtClean="0"/>
              <a:t>需求</a:t>
            </a:r>
            <a:r>
              <a:rPr lang="zh-CN" altLang="en-US" dirty="0"/>
              <a:t>评估</a:t>
            </a:r>
            <a:r>
              <a:rPr lang="zh-CN" altLang="en-US" dirty="0" smtClean="0"/>
              <a:t>之类的证据</a:t>
            </a:r>
            <a:r>
              <a:rPr lang="zh-CN" altLang="en-US" dirty="0"/>
              <a:t>收集活动还</a:t>
            </a:r>
            <a:r>
              <a:rPr lang="zh-CN" altLang="en-US" dirty="0" smtClean="0"/>
              <a:t>应加入</a:t>
            </a:r>
            <a:r>
              <a:rPr lang="zh-CN" altLang="en-US" dirty="0"/>
              <a:t>伦理考虑时所采取的明确</a:t>
            </a:r>
            <a:r>
              <a:rPr lang="zh-CN" altLang="en-US" dirty="0" smtClean="0"/>
              <a:t>步骤（例如，使用伦理方针来认识</a:t>
            </a:r>
            <a:r>
              <a:rPr lang="en-US" altLang="zh-CN" dirty="0" smtClean="0"/>
              <a:t>/</a:t>
            </a:r>
            <a:r>
              <a:rPr lang="zh-CN" altLang="en-US" dirty="0" smtClean="0"/>
              <a:t>计划以减轻可预见的</a:t>
            </a:r>
            <a:r>
              <a:rPr lang="zh-TW" altLang="en-US" dirty="0"/>
              <a:t>損</a:t>
            </a:r>
            <a:r>
              <a:rPr lang="zh-CN" altLang="en-US" dirty="0" smtClean="0"/>
              <a:t>害）</a:t>
            </a:r>
            <a:endParaRPr lang="en-GB" dirty="0"/>
          </a:p>
        </p:txBody>
      </p:sp>
    </p:spTree>
    <p:extLst>
      <p:ext uri="{BB962C8B-B14F-4D97-AF65-F5344CB8AC3E}">
        <p14:creationId xmlns:p14="http://schemas.microsoft.com/office/powerpoint/2010/main" val="34732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ECF3-4FC8-47F0-8509-2987D11744BC}"/>
              </a:ext>
            </a:extLst>
          </p:cNvPr>
          <p:cNvSpPr>
            <a:spLocks noGrp="1"/>
          </p:cNvSpPr>
          <p:nvPr>
            <p:ph type="title"/>
          </p:nvPr>
        </p:nvSpPr>
        <p:spPr>
          <a:xfrm>
            <a:off x="838200" y="365125"/>
            <a:ext cx="10683240" cy="1325563"/>
          </a:xfrm>
        </p:spPr>
        <p:txBody>
          <a:bodyPr>
            <a:normAutofit/>
          </a:bodyPr>
          <a:lstStyle/>
          <a:p>
            <a:r>
              <a:rPr lang="en-US" b="1" dirty="0">
                <a:solidFill>
                  <a:schemeClr val="accent1">
                    <a:lumMod val="50000"/>
                  </a:schemeClr>
                </a:solidFill>
              </a:rPr>
              <a:t>3. </a:t>
            </a:r>
            <a:r>
              <a:rPr lang="zh-CN" altLang="en-US" b="1" dirty="0" smtClean="0">
                <a:solidFill>
                  <a:schemeClr val="accent1">
                    <a:lumMod val="50000"/>
                  </a:schemeClr>
                </a:solidFill>
              </a:rPr>
              <a:t>同</a:t>
            </a:r>
            <a:r>
              <a:rPr lang="zh-CN" altLang="en-US" b="1" dirty="0">
                <a:solidFill>
                  <a:schemeClr val="accent1">
                    <a:lumMod val="50000"/>
                  </a:schemeClr>
                </a:solidFill>
              </a:rPr>
              <a:t>意和超越同意的更</a:t>
            </a:r>
            <a:r>
              <a:rPr lang="zh-CN" altLang="en-US" b="1" dirty="0" smtClean="0">
                <a:solidFill>
                  <a:schemeClr val="accent1">
                    <a:lumMod val="50000"/>
                  </a:schemeClr>
                </a:solidFill>
              </a:rPr>
              <a:t>广泛“伦理生态系统”</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B0B50AC4-380A-4530-9721-0DE0EA0EC347}"/>
              </a:ext>
            </a:extLst>
          </p:cNvPr>
          <p:cNvSpPr>
            <a:spLocks noGrp="1"/>
          </p:cNvSpPr>
          <p:nvPr>
            <p:ph idx="1"/>
          </p:nvPr>
        </p:nvSpPr>
        <p:spPr>
          <a:xfrm>
            <a:off x="838200" y="1825624"/>
            <a:ext cx="7141029" cy="4575175"/>
          </a:xfrm>
        </p:spPr>
        <p:txBody>
          <a:bodyPr>
            <a:normAutofit/>
          </a:bodyPr>
          <a:lstStyle/>
          <a:p>
            <a:pPr>
              <a:lnSpc>
                <a:spcPct val="100000"/>
              </a:lnSpc>
            </a:pPr>
            <a:r>
              <a:rPr lang="zh-CN" altLang="en-US" dirty="0"/>
              <a:t>符合和尊重参与者</a:t>
            </a:r>
            <a:r>
              <a:rPr lang="zh-CN" altLang="en-US" dirty="0" smtClean="0"/>
              <a:t>所属文化</a:t>
            </a:r>
            <a:r>
              <a:rPr lang="zh-CN" altLang="en-US" dirty="0"/>
              <a:t>的知情同意程序</a:t>
            </a:r>
            <a:r>
              <a:rPr lang="zh-CN" altLang="en-US" dirty="0" smtClean="0"/>
              <a:t>的</a:t>
            </a:r>
            <a:r>
              <a:rPr lang="zh-CN" altLang="en-US" dirty="0"/>
              <a:t>核心作</a:t>
            </a:r>
            <a:r>
              <a:rPr lang="zh-CN" altLang="en-US" dirty="0" smtClean="0"/>
              <a:t>用</a:t>
            </a:r>
            <a:endParaRPr lang="en-US" dirty="0"/>
          </a:p>
          <a:p>
            <a:pPr lvl="1">
              <a:lnSpc>
                <a:spcPct val="100000"/>
              </a:lnSpc>
            </a:pPr>
            <a:r>
              <a:rPr lang="zh-CN" altLang="en-US" dirty="0" smtClean="0"/>
              <a:t>突发事件以外有许多</a:t>
            </a:r>
            <a:r>
              <a:rPr lang="zh-CN" altLang="en-US" dirty="0"/>
              <a:t>良好</a:t>
            </a:r>
            <a:r>
              <a:rPr lang="zh-CN" altLang="en-US" dirty="0" smtClean="0"/>
              <a:t>做法的实例</a:t>
            </a:r>
            <a:endParaRPr lang="en-US" altLang="zh-CN" dirty="0" smtClean="0"/>
          </a:p>
          <a:p>
            <a:pPr marL="457200" lvl="1" indent="0">
              <a:lnSpc>
                <a:spcPct val="100000"/>
              </a:lnSpc>
              <a:buNone/>
            </a:pPr>
            <a:endParaRPr lang="zh-CN" altLang="en-US" dirty="0"/>
          </a:p>
          <a:p>
            <a:pPr marL="0" indent="0">
              <a:lnSpc>
                <a:spcPct val="100000"/>
              </a:lnSpc>
              <a:buNone/>
            </a:pPr>
            <a:r>
              <a:rPr lang="zh-CN" altLang="en-US" i="1" dirty="0" smtClean="0"/>
              <a:t>然</a:t>
            </a:r>
            <a:r>
              <a:rPr lang="zh-CN" altLang="en-US" i="1" dirty="0"/>
              <a:t>而</a:t>
            </a:r>
            <a:endParaRPr lang="en-GB" i="1" dirty="0"/>
          </a:p>
          <a:p>
            <a:pPr>
              <a:lnSpc>
                <a:spcPct val="100000"/>
              </a:lnSpc>
            </a:pPr>
            <a:r>
              <a:rPr lang="zh-CN" altLang="en-US" dirty="0"/>
              <a:t>单单获取当事人的知情同意绝对不是使一项</a:t>
            </a:r>
            <a:r>
              <a:rPr lang="zh-CN" altLang="en-US" dirty="0" smtClean="0"/>
              <a:t>研究能合乎</a:t>
            </a:r>
            <a:r>
              <a:rPr lang="zh-CN" altLang="en-US" dirty="0"/>
              <a:t>伦理标准的唯一条件</a:t>
            </a:r>
            <a:endParaRPr lang="en-GB" dirty="0"/>
          </a:p>
          <a:p>
            <a:pPr lvl="1">
              <a:lnSpc>
                <a:spcPct val="100000"/>
              </a:lnSpc>
            </a:pPr>
            <a:r>
              <a:rPr lang="zh-CN" altLang="en-US" dirty="0" smtClean="0"/>
              <a:t>“伦理生态系统”的其它部分包括研究人员和</a:t>
            </a:r>
            <a:r>
              <a:rPr lang="zh-CN" altLang="en-US" dirty="0"/>
              <a:t>伦理</a:t>
            </a:r>
            <a:r>
              <a:rPr lang="zh-CN" altLang="en-US" dirty="0" smtClean="0"/>
              <a:t>委员会的职责，以及社区</a:t>
            </a:r>
            <a:r>
              <a:rPr lang="zh-CN" altLang="en-US" dirty="0"/>
              <a:t>的</a:t>
            </a:r>
            <a:r>
              <a:rPr lang="zh-CN" altLang="en-US" dirty="0" smtClean="0"/>
              <a:t>全纳式</a:t>
            </a:r>
            <a:r>
              <a:rPr lang="zh-CN" altLang="en-US" dirty="0"/>
              <a:t>和协作式参与</a:t>
            </a:r>
            <a:endParaRPr lang="en-GB" dirty="0"/>
          </a:p>
        </p:txBody>
      </p:sp>
    </p:spTree>
    <p:extLst>
      <p:ext uri="{BB962C8B-B14F-4D97-AF65-F5344CB8AC3E}">
        <p14:creationId xmlns:p14="http://schemas.microsoft.com/office/powerpoint/2010/main" val="399612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5BC9-257E-4965-BAEC-31D25DFD8376}"/>
              </a:ext>
            </a:extLst>
          </p:cNvPr>
          <p:cNvSpPr>
            <a:spLocks noGrp="1"/>
          </p:cNvSpPr>
          <p:nvPr>
            <p:ph type="title"/>
          </p:nvPr>
        </p:nvSpPr>
        <p:spPr>
          <a:xfrm>
            <a:off x="838200" y="365126"/>
            <a:ext cx="10515600" cy="775778"/>
          </a:xfrm>
        </p:spPr>
        <p:txBody>
          <a:bodyPr/>
          <a:lstStyle/>
          <a:p>
            <a:r>
              <a:rPr lang="ja-JP" altLang="en-US" b="1" dirty="0" smtClean="0"/>
              <a:t>政</a:t>
            </a:r>
            <a:r>
              <a:rPr lang="ja-JP" altLang="en-US" b="1" dirty="0"/>
              <a:t>策建议</a:t>
            </a:r>
            <a:endParaRPr lang="en-GB" b="1" dirty="0"/>
          </a:p>
        </p:txBody>
      </p:sp>
      <p:sp>
        <p:nvSpPr>
          <p:cNvPr id="3" name="Content Placeholder 2">
            <a:extLst>
              <a:ext uri="{FF2B5EF4-FFF2-40B4-BE49-F238E27FC236}">
                <a16:creationId xmlns:a16="http://schemas.microsoft.com/office/drawing/2014/main" id="{A6AB0A37-4DFF-4694-AEA4-B5ABAC74D9E1}"/>
              </a:ext>
            </a:extLst>
          </p:cNvPr>
          <p:cNvSpPr>
            <a:spLocks noGrp="1"/>
          </p:cNvSpPr>
          <p:nvPr>
            <p:ph idx="1"/>
          </p:nvPr>
        </p:nvSpPr>
        <p:spPr>
          <a:xfrm>
            <a:off x="838200" y="1417320"/>
            <a:ext cx="7141029" cy="5318760"/>
          </a:xfrm>
        </p:spPr>
        <p:txBody>
          <a:bodyPr>
            <a:normAutofit/>
          </a:bodyPr>
          <a:lstStyle/>
          <a:p>
            <a:pPr>
              <a:lnSpc>
                <a:spcPct val="100000"/>
              </a:lnSpc>
            </a:pPr>
            <a:r>
              <a:rPr lang="zh-CN" altLang="en-US" dirty="0" smtClean="0"/>
              <a:t>伦理委</a:t>
            </a:r>
            <a:r>
              <a:rPr lang="zh-CN" altLang="en-US" dirty="0"/>
              <a:t>员</a:t>
            </a:r>
            <a:r>
              <a:rPr lang="zh-CN" altLang="en-US" dirty="0" smtClean="0"/>
              <a:t>会主要的考</a:t>
            </a:r>
            <a:r>
              <a:rPr lang="zh-CN" altLang="en-US" dirty="0"/>
              <a:t>虑因素应包括：</a:t>
            </a:r>
            <a:endParaRPr lang="en-US" dirty="0"/>
          </a:p>
          <a:p>
            <a:pPr lvl="1">
              <a:lnSpc>
                <a:spcPct val="100000"/>
              </a:lnSpc>
            </a:pPr>
            <a:r>
              <a:rPr lang="zh-CN" altLang="en-US" dirty="0"/>
              <a:t>在当前情况</a:t>
            </a:r>
            <a:r>
              <a:rPr lang="zh-CN" altLang="en-US" dirty="0" smtClean="0"/>
              <a:t>下，提</a:t>
            </a:r>
            <a:r>
              <a:rPr lang="zh-CN" altLang="en-US" dirty="0"/>
              <a:t>出的获取研究知情同意的程序是</a:t>
            </a:r>
            <a:r>
              <a:rPr lang="zh-CN" altLang="en-US" dirty="0" smtClean="0"/>
              <a:t>否最</a:t>
            </a:r>
            <a:r>
              <a:rPr lang="zh-CN" altLang="en-US" dirty="0"/>
              <a:t>合适的和最谨</a:t>
            </a:r>
            <a:r>
              <a:rPr lang="zh-CN" altLang="en-US" dirty="0" smtClean="0"/>
              <a:t>慎</a:t>
            </a:r>
            <a:endParaRPr lang="en-HK" altLang="zh-CN" dirty="0" smtClean="0"/>
          </a:p>
          <a:p>
            <a:pPr lvl="1">
              <a:lnSpc>
                <a:spcPct val="100000"/>
              </a:lnSpc>
            </a:pPr>
            <a:r>
              <a:rPr lang="zh-CN" altLang="en-US" dirty="0" smtClean="0"/>
              <a:t>是</a:t>
            </a:r>
            <a:r>
              <a:rPr lang="zh-CN" altLang="en-US" dirty="0"/>
              <a:t>否需</a:t>
            </a:r>
            <a:r>
              <a:rPr lang="zh-CN" altLang="en-US" dirty="0" smtClean="0"/>
              <a:t>要有其</a:t>
            </a:r>
            <a:r>
              <a:rPr lang="zh-CN" altLang="en-US" dirty="0"/>
              <a:t>它</a:t>
            </a:r>
            <a:r>
              <a:rPr lang="zh-CN" altLang="en-US" dirty="0" smtClean="0"/>
              <a:t>要求，以表示研</a:t>
            </a:r>
            <a:r>
              <a:rPr lang="zh-CN" altLang="en-US" dirty="0"/>
              <a:t>究尊重作为拥有同等道德价值的每一位研究参与</a:t>
            </a:r>
            <a:r>
              <a:rPr lang="zh-CN" altLang="en-US" dirty="0" smtClean="0"/>
              <a:t>者</a:t>
            </a:r>
            <a:endParaRPr lang="en-HK" altLang="zh-CN" dirty="0" smtClean="0"/>
          </a:p>
          <a:p>
            <a:pPr lvl="1">
              <a:lnSpc>
                <a:spcPct val="100000"/>
              </a:lnSpc>
            </a:pPr>
            <a:r>
              <a:rPr lang="zh-CN" altLang="en-US" dirty="0" smtClean="0"/>
              <a:t>对</a:t>
            </a:r>
            <a:r>
              <a:rPr lang="zh-CN" altLang="en-US" dirty="0"/>
              <a:t>参与者提出的要求是否在所有情况下都可以有足够理由论证为是公平</a:t>
            </a:r>
            <a:r>
              <a:rPr lang="zh-CN" altLang="en-US" dirty="0" smtClean="0"/>
              <a:t>的</a:t>
            </a:r>
            <a:endParaRPr lang="en-US" altLang="zh-CN" dirty="0" smtClean="0"/>
          </a:p>
          <a:p>
            <a:pPr lvl="1">
              <a:lnSpc>
                <a:spcPct val="100000"/>
              </a:lnSpc>
            </a:pPr>
            <a:endParaRPr lang="en-US" dirty="0" smtClean="0"/>
          </a:p>
          <a:p>
            <a:pPr>
              <a:lnSpc>
                <a:spcPct val="100000"/>
              </a:lnSpc>
            </a:pPr>
            <a:r>
              <a:rPr lang="zh-CN" altLang="en-US" dirty="0" smtClean="0"/>
              <a:t>研</a:t>
            </a:r>
            <a:r>
              <a:rPr lang="zh-CN" altLang="en-US" dirty="0"/>
              <a:t>究资助者应要求研究人员定期向研究参与者和更广泛的社群反馈这项研究有何发现，并为此预留相应的资</a:t>
            </a:r>
            <a:r>
              <a:rPr lang="zh-CN" altLang="en-US" dirty="0" smtClean="0"/>
              <a:t>金</a:t>
            </a:r>
            <a:endParaRPr lang="en-GB" dirty="0"/>
          </a:p>
        </p:txBody>
      </p:sp>
    </p:spTree>
    <p:extLst>
      <p:ext uri="{BB962C8B-B14F-4D97-AF65-F5344CB8AC3E}">
        <p14:creationId xmlns:p14="http://schemas.microsoft.com/office/powerpoint/2010/main" val="15887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0FA7-E5B4-4BEF-AA82-C7846B1A4E1D}"/>
              </a:ext>
            </a:extLst>
          </p:cNvPr>
          <p:cNvSpPr>
            <a:spLocks noGrp="1"/>
          </p:cNvSpPr>
          <p:nvPr>
            <p:ph type="title"/>
          </p:nvPr>
        </p:nvSpPr>
        <p:spPr/>
        <p:txBody>
          <a:bodyPr/>
          <a:lstStyle/>
          <a:p>
            <a:r>
              <a:rPr lang="en-US" b="1" dirty="0"/>
              <a:t>4. </a:t>
            </a:r>
            <a:r>
              <a:rPr lang="zh-CN" altLang="en-US" b="1" dirty="0" smtClean="0"/>
              <a:t>公</a:t>
            </a:r>
            <a:r>
              <a:rPr lang="zh-CN" altLang="en-US" b="1" dirty="0"/>
              <a:t>正</a:t>
            </a:r>
            <a:r>
              <a:rPr lang="zh-CN" altLang="en-US" b="1" dirty="0" smtClean="0"/>
              <a:t>的</a:t>
            </a:r>
            <a:r>
              <a:rPr lang="zh-CN" altLang="en-US" b="1" dirty="0"/>
              <a:t>合作与伙伴关系</a:t>
            </a:r>
            <a:endParaRPr lang="en-GB" b="1" dirty="0"/>
          </a:p>
        </p:txBody>
      </p:sp>
      <p:sp>
        <p:nvSpPr>
          <p:cNvPr id="3" name="Content Placeholder 2">
            <a:extLst>
              <a:ext uri="{FF2B5EF4-FFF2-40B4-BE49-F238E27FC236}">
                <a16:creationId xmlns:a16="http://schemas.microsoft.com/office/drawing/2014/main" id="{995CBC42-87CD-448D-802F-17DA4BD54792}"/>
              </a:ext>
            </a:extLst>
          </p:cNvPr>
          <p:cNvSpPr>
            <a:spLocks noGrp="1"/>
          </p:cNvSpPr>
          <p:nvPr>
            <p:ph idx="1"/>
          </p:nvPr>
        </p:nvSpPr>
        <p:spPr>
          <a:xfrm>
            <a:off x="838200" y="1890943"/>
            <a:ext cx="7141029" cy="4540337"/>
          </a:xfrm>
        </p:spPr>
        <p:txBody>
          <a:bodyPr>
            <a:normAutofit fontScale="92500" lnSpcReduction="20000"/>
          </a:bodyPr>
          <a:lstStyle/>
          <a:p>
            <a:pPr marL="0" indent="0">
              <a:lnSpc>
                <a:spcPct val="110000"/>
              </a:lnSpc>
              <a:buNone/>
            </a:pPr>
            <a:r>
              <a:rPr lang="zh-CN" altLang="en-US" b="1" dirty="0" smtClean="0">
                <a:solidFill>
                  <a:schemeClr val="accent1">
                    <a:lumMod val="50000"/>
                  </a:schemeClr>
                </a:solidFill>
              </a:rPr>
              <a:t>研</a:t>
            </a:r>
            <a:r>
              <a:rPr lang="zh-CN" altLang="en-US" b="1" dirty="0">
                <a:solidFill>
                  <a:schemeClr val="accent1">
                    <a:lumMod val="50000"/>
                  </a:schemeClr>
                </a:solidFill>
              </a:rPr>
              <a:t>究与响应之间的协同</a:t>
            </a:r>
            <a:endParaRPr lang="en-US" b="1" dirty="0">
              <a:solidFill>
                <a:schemeClr val="accent1">
                  <a:lumMod val="50000"/>
                </a:schemeClr>
              </a:solidFill>
            </a:endParaRPr>
          </a:p>
          <a:p>
            <a:pPr>
              <a:lnSpc>
                <a:spcPct val="110000"/>
              </a:lnSpc>
            </a:pPr>
            <a:r>
              <a:rPr lang="zh-CN" altLang="en-US" dirty="0" smtClean="0"/>
              <a:t>须要确</a:t>
            </a:r>
            <a:r>
              <a:rPr lang="zh-CN" altLang="en-US" dirty="0"/>
              <a:t>保研究符合当地的应急需求</a:t>
            </a:r>
            <a:endParaRPr lang="en-US" dirty="0" smtClean="0"/>
          </a:p>
          <a:p>
            <a:pPr lvl="1">
              <a:lnSpc>
                <a:spcPct val="110000"/>
              </a:lnSpc>
            </a:pPr>
            <a:r>
              <a:rPr lang="zh-CN" altLang="en-US" dirty="0" smtClean="0"/>
              <a:t>鉴于参与者处</a:t>
            </a:r>
            <a:r>
              <a:rPr lang="zh-CN" altLang="en-US" dirty="0"/>
              <a:t>身</a:t>
            </a:r>
            <a:r>
              <a:rPr lang="zh-CN" altLang="en-US" dirty="0" smtClean="0"/>
              <a:t>极其困难的境地，这项要求与研究者对参与者提出的公平是否公平有紧密的关系</a:t>
            </a:r>
            <a:endParaRPr lang="en-US" dirty="0" smtClean="0"/>
          </a:p>
          <a:p>
            <a:pPr>
              <a:lnSpc>
                <a:spcPct val="110000"/>
              </a:lnSpc>
            </a:pPr>
            <a:endParaRPr lang="en-US" dirty="0"/>
          </a:p>
          <a:p>
            <a:pPr marL="0" indent="0">
              <a:lnSpc>
                <a:spcPct val="110000"/>
              </a:lnSpc>
              <a:buNone/>
            </a:pPr>
            <a:r>
              <a:rPr lang="ja-JP" altLang="en-US" b="1" dirty="0" smtClean="0">
                <a:solidFill>
                  <a:schemeClr val="accent1">
                    <a:lumMod val="50000"/>
                  </a:schemeClr>
                </a:solidFill>
              </a:rPr>
              <a:t>政</a:t>
            </a:r>
            <a:r>
              <a:rPr lang="ja-JP" altLang="en-US" b="1" dirty="0">
                <a:solidFill>
                  <a:schemeClr val="accent1">
                    <a:lumMod val="50000"/>
                  </a:schemeClr>
                </a:solidFill>
              </a:rPr>
              <a:t>策影响</a:t>
            </a:r>
            <a:endParaRPr lang="en-US" b="1" dirty="0">
              <a:solidFill>
                <a:schemeClr val="accent1">
                  <a:lumMod val="50000"/>
                </a:schemeClr>
              </a:solidFill>
            </a:endParaRPr>
          </a:p>
          <a:p>
            <a:pPr>
              <a:lnSpc>
                <a:spcPct val="110000"/>
              </a:lnSpc>
            </a:pPr>
            <a:r>
              <a:rPr lang="zh-CN" altLang="en-US" dirty="0" smtClean="0"/>
              <a:t>研</a:t>
            </a:r>
            <a:r>
              <a:rPr lang="zh-CN" altLang="en-US" dirty="0"/>
              <a:t>究人员</a:t>
            </a:r>
            <a:r>
              <a:rPr lang="zh-CN" altLang="en-US" dirty="0" smtClean="0"/>
              <a:t>和研究资</a:t>
            </a:r>
            <a:r>
              <a:rPr lang="zh-CN" altLang="en-US" dirty="0"/>
              <a:t>助</a:t>
            </a:r>
            <a:r>
              <a:rPr lang="zh-CN" altLang="en-US" dirty="0" smtClean="0"/>
              <a:t>人在邀请人们参与研究之前，必</a:t>
            </a:r>
            <a:r>
              <a:rPr lang="zh-CN" altLang="en-US" dirty="0"/>
              <a:t>须有信心保证足够的响应服务将会到位</a:t>
            </a:r>
            <a:endParaRPr lang="en-HK" altLang="zh-CN" dirty="0" smtClean="0"/>
          </a:p>
          <a:p>
            <a:pPr>
              <a:lnSpc>
                <a:spcPct val="110000"/>
              </a:lnSpc>
            </a:pPr>
            <a:r>
              <a:rPr lang="zh-CN" altLang="en-US" dirty="0" smtClean="0"/>
              <a:t>研</a:t>
            </a:r>
            <a:r>
              <a:rPr lang="zh-CN" altLang="en-US" dirty="0"/>
              <a:t>究计划应包括后</a:t>
            </a:r>
            <a:r>
              <a:rPr lang="zh-CN" altLang="en-US" dirty="0" smtClean="0"/>
              <a:t>备方案，</a:t>
            </a:r>
            <a:r>
              <a:rPr lang="zh-CN" altLang="en-US" dirty="0"/>
              <a:t>以应对合作伙伴无法提</a:t>
            </a:r>
            <a:r>
              <a:rPr lang="zh-CN" altLang="en-US" dirty="0" smtClean="0"/>
              <a:t>供</a:t>
            </a:r>
            <a:r>
              <a:rPr lang="zh-CN" altLang="en-US" dirty="0"/>
              <a:t>约定</a:t>
            </a:r>
            <a:r>
              <a:rPr lang="zh-CN" altLang="en-US" dirty="0" smtClean="0"/>
              <a:t>服</a:t>
            </a:r>
            <a:r>
              <a:rPr lang="zh-CN" altLang="en-US" dirty="0"/>
              <a:t>务的特殊情况</a:t>
            </a:r>
            <a:endParaRPr lang="en-GB" dirty="0"/>
          </a:p>
        </p:txBody>
      </p:sp>
    </p:spTree>
    <p:extLst>
      <p:ext uri="{BB962C8B-B14F-4D97-AF65-F5344CB8AC3E}">
        <p14:creationId xmlns:p14="http://schemas.microsoft.com/office/powerpoint/2010/main" val="3547380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E7EF-1D71-46F7-94C9-875DEFD5CC3A}"/>
              </a:ext>
            </a:extLst>
          </p:cNvPr>
          <p:cNvSpPr>
            <a:spLocks noGrp="1"/>
          </p:cNvSpPr>
          <p:nvPr>
            <p:ph type="title"/>
          </p:nvPr>
        </p:nvSpPr>
        <p:spPr>
          <a:xfrm>
            <a:off x="838200" y="117446"/>
            <a:ext cx="10515600" cy="1124126"/>
          </a:xfrm>
        </p:spPr>
        <p:txBody>
          <a:bodyPr>
            <a:normAutofit/>
          </a:bodyPr>
          <a:lstStyle/>
          <a:p>
            <a:r>
              <a:rPr lang="zh-CN" altLang="en-US" sz="3200" b="1" dirty="0" smtClean="0">
                <a:solidFill>
                  <a:schemeClr val="accent1">
                    <a:lumMod val="50000"/>
                  </a:schemeClr>
                </a:solidFill>
              </a:rPr>
              <a:t>研究者之间有</a:t>
            </a:r>
            <a:r>
              <a:rPr lang="zh-CN" altLang="en-US" sz="3200" b="1" dirty="0">
                <a:solidFill>
                  <a:schemeClr val="accent1">
                    <a:lumMod val="50000"/>
                  </a:schemeClr>
                </a:solidFill>
              </a:rPr>
              <a:t>意义的合作</a:t>
            </a:r>
            <a:r>
              <a:rPr lang="en-US" sz="3200" b="1" dirty="0" smtClean="0">
                <a:solidFill>
                  <a:schemeClr val="accent1">
                    <a:lumMod val="50000"/>
                  </a:schemeClr>
                </a:solidFill>
              </a:rPr>
              <a:t> </a:t>
            </a:r>
            <a:endParaRPr lang="en-GB" sz="3200" b="1" dirty="0">
              <a:solidFill>
                <a:schemeClr val="accent1">
                  <a:lumMod val="50000"/>
                </a:schemeClr>
              </a:solidFill>
            </a:endParaRPr>
          </a:p>
        </p:txBody>
      </p:sp>
      <p:sp>
        <p:nvSpPr>
          <p:cNvPr id="3" name="Content Placeholder 2">
            <a:extLst>
              <a:ext uri="{FF2B5EF4-FFF2-40B4-BE49-F238E27FC236}">
                <a16:creationId xmlns:a16="http://schemas.microsoft.com/office/drawing/2014/main" id="{A7E81C8C-86FE-4EF9-8AEB-B85CC66F169F}"/>
              </a:ext>
            </a:extLst>
          </p:cNvPr>
          <p:cNvSpPr>
            <a:spLocks noGrp="1"/>
          </p:cNvSpPr>
          <p:nvPr>
            <p:ph idx="1"/>
          </p:nvPr>
        </p:nvSpPr>
        <p:spPr>
          <a:xfrm>
            <a:off x="838200" y="1241572"/>
            <a:ext cx="7141029" cy="5333399"/>
          </a:xfrm>
        </p:spPr>
        <p:txBody>
          <a:bodyPr>
            <a:normAutofit fontScale="70000" lnSpcReduction="20000"/>
          </a:bodyPr>
          <a:lstStyle/>
          <a:p>
            <a:pPr>
              <a:lnSpc>
                <a:spcPct val="120000"/>
              </a:lnSpc>
            </a:pPr>
            <a:r>
              <a:rPr lang="zh-CN" altLang="en-US" dirty="0"/>
              <a:t>涉及共同的目标，并为所有合作方提供机会去塑造研究设计，并由此影响研究目</a:t>
            </a:r>
            <a:r>
              <a:rPr lang="zh-CN" altLang="en-US" dirty="0" smtClean="0"/>
              <a:t>标</a:t>
            </a:r>
            <a:endParaRPr lang="en-US" dirty="0" smtClean="0"/>
          </a:p>
          <a:p>
            <a:pPr lvl="1">
              <a:lnSpc>
                <a:spcPct val="120000"/>
              </a:lnSpc>
            </a:pPr>
            <a:r>
              <a:rPr lang="zh-CN" altLang="en-US" dirty="0" smtClean="0"/>
              <a:t>对于具有不同权力和影响力的研究人员和机构给予同等的尊重</a:t>
            </a:r>
          </a:p>
          <a:p>
            <a:pPr lvl="1">
              <a:lnSpc>
                <a:spcPct val="120000"/>
              </a:lnSpc>
            </a:pPr>
            <a:r>
              <a:rPr lang="zh-CN" altLang="en-US" dirty="0" smtClean="0"/>
              <a:t>确</a:t>
            </a:r>
            <a:r>
              <a:rPr lang="zh-CN" altLang="en-US" dirty="0"/>
              <a:t>保人</a:t>
            </a:r>
            <a:r>
              <a:rPr lang="zh-CN" altLang="en-US" dirty="0" smtClean="0"/>
              <a:t>们对研究的</a:t>
            </a:r>
            <a:r>
              <a:rPr lang="zh-CN" altLang="en-US" dirty="0"/>
              <a:t>贡献</a:t>
            </a:r>
            <a:r>
              <a:rPr lang="zh-CN" altLang="en-US" dirty="0" smtClean="0"/>
              <a:t>公平地获得肯定</a:t>
            </a:r>
            <a:endParaRPr lang="en-US" dirty="0"/>
          </a:p>
          <a:p>
            <a:pPr lvl="1">
              <a:lnSpc>
                <a:spcPct val="120000"/>
              </a:lnSpc>
            </a:pPr>
            <a:endParaRPr lang="en-US" dirty="0"/>
          </a:p>
          <a:p>
            <a:pPr marL="0" indent="0">
              <a:lnSpc>
                <a:spcPct val="120000"/>
              </a:lnSpc>
              <a:buNone/>
            </a:pPr>
            <a:r>
              <a:rPr lang="ja-JP" altLang="en-US" sz="4000" b="1" dirty="0" smtClean="0">
                <a:solidFill>
                  <a:schemeClr val="accent1">
                    <a:lumMod val="50000"/>
                  </a:schemeClr>
                </a:solidFill>
              </a:rPr>
              <a:t>政</a:t>
            </a:r>
            <a:r>
              <a:rPr lang="ja-JP" altLang="en-US" sz="4000" b="1" dirty="0">
                <a:solidFill>
                  <a:schemeClr val="accent1">
                    <a:lumMod val="50000"/>
                  </a:schemeClr>
                </a:solidFill>
              </a:rPr>
              <a:t>策影响</a:t>
            </a:r>
            <a:endParaRPr lang="en-US" sz="4000" b="1" dirty="0">
              <a:solidFill>
                <a:schemeClr val="accent1">
                  <a:lumMod val="50000"/>
                </a:schemeClr>
              </a:solidFill>
            </a:endParaRPr>
          </a:p>
          <a:p>
            <a:pPr>
              <a:lnSpc>
                <a:spcPct val="120000"/>
              </a:lnSpc>
            </a:pPr>
            <a:r>
              <a:rPr lang="zh-CN" altLang="en-US" dirty="0" smtClean="0"/>
              <a:t>研</a:t>
            </a:r>
            <a:r>
              <a:rPr lang="zh-CN" altLang="en-US" dirty="0"/>
              <a:t>究机构有责任采取积极措施，以支持与</a:t>
            </a:r>
            <a:r>
              <a:rPr lang="zh-CN" altLang="en-US" dirty="0" smtClean="0"/>
              <a:t>其它机</a:t>
            </a:r>
            <a:r>
              <a:rPr lang="zh-CN" altLang="en-US" dirty="0"/>
              <a:t>构的公平合作（</a:t>
            </a:r>
            <a:r>
              <a:rPr lang="zh-CN" altLang="en-US" dirty="0" smtClean="0"/>
              <a:t>谁安排工</a:t>
            </a:r>
            <a:r>
              <a:rPr lang="zh-CN" altLang="en-US" dirty="0"/>
              <a:t>作？谁获</a:t>
            </a:r>
            <a:r>
              <a:rPr lang="zh-CN" altLang="en-US" dirty="0" smtClean="0"/>
              <a:t>得肯定？</a:t>
            </a:r>
            <a:r>
              <a:rPr lang="zh-CN" altLang="en-US" dirty="0"/>
              <a:t>）</a:t>
            </a:r>
          </a:p>
          <a:p>
            <a:pPr>
              <a:lnSpc>
                <a:spcPct val="120000"/>
              </a:lnSpc>
            </a:pPr>
            <a:r>
              <a:rPr lang="zh-CN" altLang="en-US" dirty="0"/>
              <a:t>研究</a:t>
            </a:r>
            <a:r>
              <a:rPr lang="zh-CN" altLang="en-US" dirty="0" smtClean="0"/>
              <a:t>资助的</a:t>
            </a:r>
            <a:r>
              <a:rPr lang="zh-CN" altLang="en-US" dirty="0"/>
              <a:t>责任</a:t>
            </a:r>
            <a:endParaRPr lang="en-US" dirty="0"/>
          </a:p>
          <a:p>
            <a:pPr lvl="1">
              <a:lnSpc>
                <a:spcPct val="120000"/>
              </a:lnSpc>
            </a:pPr>
            <a:r>
              <a:rPr lang="zh-CN" altLang="en-US" dirty="0" smtClean="0"/>
              <a:t>（在</a:t>
            </a:r>
            <a:r>
              <a:rPr lang="zh-CN" altLang="en-US" dirty="0"/>
              <a:t>突</a:t>
            </a:r>
            <a:r>
              <a:rPr lang="zh-CN" altLang="en-US" dirty="0" smtClean="0"/>
              <a:t>发事件</a:t>
            </a:r>
            <a:r>
              <a:rPr lang="zh-CN" altLang="en-US" dirty="0"/>
              <a:t>中</a:t>
            </a:r>
            <a:r>
              <a:rPr lang="zh-CN" altLang="en-US" dirty="0" smtClean="0"/>
              <a:t>）</a:t>
            </a:r>
            <a:r>
              <a:rPr lang="zh-CN" altLang="en-US" dirty="0"/>
              <a:t>联系</a:t>
            </a:r>
            <a:r>
              <a:rPr lang="zh-CN" altLang="en-US" dirty="0" smtClean="0"/>
              <a:t>潜</a:t>
            </a:r>
            <a:r>
              <a:rPr lang="zh-CN" altLang="en-US" dirty="0"/>
              <a:t>在的合作</a:t>
            </a:r>
            <a:r>
              <a:rPr lang="zh-CN" altLang="en-US" dirty="0" smtClean="0"/>
              <a:t>者，并</a:t>
            </a:r>
            <a:r>
              <a:rPr lang="zh-CN" altLang="en-US" dirty="0"/>
              <a:t>鼓励公平</a:t>
            </a:r>
            <a:r>
              <a:rPr lang="zh-CN" altLang="en-US" dirty="0" smtClean="0"/>
              <a:t>的安排</a:t>
            </a:r>
            <a:endParaRPr lang="en-US" altLang="zh-CN" dirty="0" smtClean="0"/>
          </a:p>
          <a:p>
            <a:pPr lvl="1">
              <a:lnSpc>
                <a:spcPct val="120000"/>
              </a:lnSpc>
            </a:pPr>
            <a:r>
              <a:rPr lang="zh-CN" altLang="en-US" dirty="0" smtClean="0"/>
              <a:t>（更</a:t>
            </a:r>
            <a:r>
              <a:rPr lang="zh-CN" altLang="en-US" dirty="0"/>
              <a:t>长远来看）支持长</a:t>
            </a:r>
            <a:r>
              <a:rPr lang="zh-CN" altLang="en-US" dirty="0" smtClean="0"/>
              <a:t>期公</a:t>
            </a:r>
            <a:r>
              <a:rPr lang="zh-CN" altLang="en-US" dirty="0"/>
              <a:t>平的合作，包括确保在低收入地</a:t>
            </a:r>
            <a:r>
              <a:rPr lang="zh-CN" altLang="en-US" dirty="0" smtClean="0"/>
              <a:t>区的</a:t>
            </a:r>
            <a:r>
              <a:rPr lang="zh-CN" altLang="en-US" dirty="0"/>
              <a:t>机构能够直接申</a:t>
            </a:r>
            <a:r>
              <a:rPr lang="zh-CN" altLang="en-US" dirty="0" smtClean="0"/>
              <a:t>请</a:t>
            </a:r>
            <a:r>
              <a:rPr lang="zh-CN" altLang="en-US" dirty="0"/>
              <a:t>研究资助</a:t>
            </a:r>
            <a:r>
              <a:rPr lang="zh-CN" altLang="en-US" dirty="0" smtClean="0"/>
              <a:t>的</a:t>
            </a:r>
            <a:r>
              <a:rPr lang="zh-CN" altLang="en-US" dirty="0"/>
              <a:t>可持</a:t>
            </a:r>
            <a:r>
              <a:rPr lang="zh-CN" altLang="en-US" dirty="0" smtClean="0"/>
              <a:t>续</a:t>
            </a:r>
            <a:r>
              <a:rPr lang="zh-CN" altLang="en-US" dirty="0"/>
              <a:t>供</a:t>
            </a:r>
            <a:r>
              <a:rPr lang="zh-CN" altLang="en-US" dirty="0" smtClean="0"/>
              <a:t>资</a:t>
            </a:r>
            <a:r>
              <a:rPr lang="zh-CN" altLang="en-US" dirty="0"/>
              <a:t>模式</a:t>
            </a:r>
            <a:endParaRPr lang="en-US" dirty="0"/>
          </a:p>
          <a:p>
            <a:pPr>
              <a:lnSpc>
                <a:spcPct val="120000"/>
              </a:lnSpc>
            </a:pPr>
            <a:r>
              <a:rPr lang="ja-JP" altLang="en-US" dirty="0" smtClean="0"/>
              <a:t>政</a:t>
            </a:r>
            <a:r>
              <a:rPr lang="ja-JP" altLang="en-US" dirty="0"/>
              <a:t>府职责</a:t>
            </a:r>
            <a:endParaRPr lang="en-US" dirty="0"/>
          </a:p>
          <a:p>
            <a:pPr lvl="1">
              <a:lnSpc>
                <a:spcPct val="120000"/>
              </a:lnSpc>
            </a:pPr>
            <a:r>
              <a:rPr lang="zh-CN" altLang="en-US" dirty="0" smtClean="0"/>
              <a:t>加</a:t>
            </a:r>
            <a:r>
              <a:rPr lang="zh-CN" altLang="en-US" dirty="0"/>
              <a:t>强学术能力，包括社会科学和生物伦理学的能力，以支持当地专业知识的发展</a:t>
            </a:r>
            <a:endParaRPr lang="en-US" dirty="0"/>
          </a:p>
          <a:p>
            <a:pPr lvl="1"/>
            <a:endParaRPr lang="en-GB" dirty="0"/>
          </a:p>
        </p:txBody>
      </p:sp>
    </p:spTree>
    <p:extLst>
      <p:ext uri="{BB962C8B-B14F-4D97-AF65-F5344CB8AC3E}">
        <p14:creationId xmlns:p14="http://schemas.microsoft.com/office/powerpoint/2010/main" val="232495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15CE-C012-4147-A44F-A066776D5ABD}"/>
              </a:ext>
            </a:extLst>
          </p:cNvPr>
          <p:cNvSpPr>
            <a:spLocks noGrp="1"/>
          </p:cNvSpPr>
          <p:nvPr>
            <p:ph type="title"/>
          </p:nvPr>
        </p:nvSpPr>
        <p:spPr/>
        <p:txBody>
          <a:bodyPr>
            <a:normAutofit/>
          </a:bodyPr>
          <a:lstStyle/>
          <a:p>
            <a:r>
              <a:rPr lang="en-US" b="1" dirty="0"/>
              <a:t>5. </a:t>
            </a:r>
            <a:r>
              <a:rPr lang="zh-CN" altLang="en-US" b="1" dirty="0" smtClean="0"/>
              <a:t>尊</a:t>
            </a:r>
            <a:r>
              <a:rPr lang="zh-CN" altLang="en-US" b="1" dirty="0"/>
              <a:t>重和</a:t>
            </a:r>
            <a:r>
              <a:rPr lang="zh-CN" altLang="en-US" b="1" dirty="0" smtClean="0"/>
              <a:t>公</a:t>
            </a:r>
            <a:r>
              <a:rPr lang="zh-CN" altLang="en-US" b="1" dirty="0"/>
              <a:t>正</a:t>
            </a:r>
            <a:r>
              <a:rPr lang="zh-CN" altLang="en-US" b="1" dirty="0" smtClean="0"/>
              <a:t>地</a:t>
            </a:r>
            <a:r>
              <a:rPr lang="zh-CN" altLang="en-US" b="1" dirty="0"/>
              <a:t>共享数据和样本</a:t>
            </a:r>
            <a:endParaRPr lang="en-GB" b="1" dirty="0"/>
          </a:p>
        </p:txBody>
      </p:sp>
      <p:sp>
        <p:nvSpPr>
          <p:cNvPr id="3" name="Content Placeholder 2">
            <a:extLst>
              <a:ext uri="{FF2B5EF4-FFF2-40B4-BE49-F238E27FC236}">
                <a16:creationId xmlns:a16="http://schemas.microsoft.com/office/drawing/2014/main" id="{55CC5AA7-9E0A-4B34-A8EF-FF7191D997FA}"/>
              </a:ext>
            </a:extLst>
          </p:cNvPr>
          <p:cNvSpPr>
            <a:spLocks noGrp="1"/>
          </p:cNvSpPr>
          <p:nvPr>
            <p:ph idx="1"/>
          </p:nvPr>
        </p:nvSpPr>
        <p:spPr>
          <a:xfrm>
            <a:off x="838200" y="1539240"/>
            <a:ext cx="7239000" cy="5440680"/>
          </a:xfrm>
        </p:spPr>
        <p:txBody>
          <a:bodyPr>
            <a:normAutofit fontScale="77500" lnSpcReduction="20000"/>
          </a:bodyPr>
          <a:lstStyle/>
          <a:p>
            <a:pPr>
              <a:lnSpc>
                <a:spcPct val="120000"/>
              </a:lnSpc>
            </a:pPr>
            <a:r>
              <a:rPr lang="zh-CN" altLang="en-US" sz="3400" dirty="0"/>
              <a:t>共</a:t>
            </a:r>
            <a:r>
              <a:rPr lang="zh-CN" altLang="en-US" sz="3400" dirty="0" smtClean="0"/>
              <a:t>享有助于</a:t>
            </a:r>
            <a:r>
              <a:rPr lang="zh-CN" altLang="en-US" sz="3400" dirty="0"/>
              <a:t>令研究</a:t>
            </a:r>
            <a:r>
              <a:rPr lang="zh-CN" altLang="en-US" sz="3400" dirty="0" smtClean="0"/>
              <a:t>的效益</a:t>
            </a:r>
            <a:r>
              <a:rPr lang="zh-CN" altLang="en-US" sz="3400" dirty="0"/>
              <a:t>最大化，但</a:t>
            </a:r>
            <a:r>
              <a:rPr lang="zh-CN" altLang="en-US" sz="3400" dirty="0" smtClean="0"/>
              <a:t>也</a:t>
            </a:r>
            <a:r>
              <a:rPr lang="zh-CN" altLang="en-US" sz="3400" dirty="0"/>
              <a:t>会</a:t>
            </a:r>
            <a:r>
              <a:rPr lang="zh-CN" altLang="en-US" sz="3400" dirty="0" smtClean="0"/>
              <a:t>令</a:t>
            </a:r>
            <a:r>
              <a:rPr lang="zh-CN" altLang="en-US" sz="3400" dirty="0"/>
              <a:t>人担忧可能造成</a:t>
            </a:r>
            <a:r>
              <a:rPr lang="zh-CN" altLang="en-US" sz="3400" dirty="0" smtClean="0"/>
              <a:t>的伤害</a:t>
            </a:r>
            <a:r>
              <a:rPr lang="zh-CN" altLang="en-US" sz="3400" dirty="0"/>
              <a:t>和剥削</a:t>
            </a:r>
            <a:endParaRPr lang="en-US" sz="3400" dirty="0"/>
          </a:p>
          <a:p>
            <a:pPr lvl="1">
              <a:lnSpc>
                <a:spcPct val="120000"/>
              </a:lnSpc>
            </a:pPr>
            <a:r>
              <a:rPr lang="zh-CN" altLang="en-US" sz="2600" dirty="0" smtClean="0"/>
              <a:t>需</a:t>
            </a:r>
            <a:r>
              <a:rPr lang="zh-CN" altLang="en-US" sz="2600" dirty="0"/>
              <a:t>要识</a:t>
            </a:r>
            <a:r>
              <a:rPr lang="zh-CN" altLang="en-US" sz="2600" dirty="0" smtClean="0"/>
              <a:t>别出能达至</a:t>
            </a:r>
            <a:r>
              <a:rPr lang="zh-CN" altLang="en-US" sz="2600" b="1" dirty="0" smtClean="0">
                <a:solidFill>
                  <a:schemeClr val="accent1">
                    <a:lumMod val="50000"/>
                  </a:schemeClr>
                </a:solidFill>
              </a:rPr>
              <a:t>公正、尊</a:t>
            </a:r>
            <a:r>
              <a:rPr lang="zh-CN" altLang="en-US" sz="2600" b="1" dirty="0">
                <a:solidFill>
                  <a:schemeClr val="accent1">
                    <a:lumMod val="50000"/>
                  </a:schemeClr>
                </a:solidFill>
              </a:rPr>
              <a:t>重和负责</a:t>
            </a:r>
            <a:r>
              <a:rPr lang="zh-CN" altLang="en-US" sz="2600" b="1" dirty="0" smtClean="0">
                <a:solidFill>
                  <a:schemeClr val="accent1">
                    <a:lumMod val="50000"/>
                  </a:schemeClr>
                </a:solidFill>
              </a:rPr>
              <a:t>任地分</a:t>
            </a:r>
            <a:r>
              <a:rPr lang="zh-CN" altLang="en-US" sz="2600" b="1" dirty="0">
                <a:solidFill>
                  <a:schemeClr val="accent1">
                    <a:lumMod val="50000"/>
                  </a:schemeClr>
                </a:solidFill>
              </a:rPr>
              <a:t>享</a:t>
            </a:r>
            <a:r>
              <a:rPr lang="zh-CN" altLang="en-US" sz="2600" dirty="0"/>
              <a:t>的条件</a:t>
            </a:r>
          </a:p>
          <a:p>
            <a:pPr lvl="1">
              <a:lnSpc>
                <a:spcPct val="120000"/>
              </a:lnSpc>
            </a:pPr>
            <a:r>
              <a:rPr lang="zh-CN" altLang="en-US" sz="2600" dirty="0" smtClean="0"/>
              <a:t>这些条件对于不同的数</a:t>
            </a:r>
            <a:r>
              <a:rPr lang="zh-CN" altLang="en-US" sz="2600" dirty="0"/>
              <a:t>据和样本可能有所不同</a:t>
            </a:r>
          </a:p>
          <a:p>
            <a:pPr lvl="1">
              <a:lnSpc>
                <a:spcPct val="120000"/>
              </a:lnSpc>
            </a:pPr>
            <a:r>
              <a:rPr lang="zh-CN" altLang="en-US" sz="2600" dirty="0"/>
              <a:t>两个重要元</a:t>
            </a:r>
            <a:r>
              <a:rPr lang="zh-CN" altLang="en-US" sz="2600" dirty="0" smtClean="0"/>
              <a:t>素 </a:t>
            </a:r>
            <a:r>
              <a:rPr lang="en-US" altLang="zh-CN" sz="2600" dirty="0" smtClean="0"/>
              <a:t>– </a:t>
            </a:r>
            <a:r>
              <a:rPr lang="zh-CN" altLang="en-US" sz="2600" dirty="0" smtClean="0"/>
              <a:t>社区</a:t>
            </a:r>
            <a:r>
              <a:rPr lang="zh-CN" altLang="en-US" sz="2600" dirty="0"/>
              <a:t>角度</a:t>
            </a:r>
            <a:r>
              <a:rPr lang="zh-CN" altLang="en-US" sz="2600" dirty="0" smtClean="0"/>
              <a:t>和</a:t>
            </a:r>
            <a:r>
              <a:rPr lang="zh-CN" altLang="en-US" sz="2600" dirty="0"/>
              <a:t>研究人员</a:t>
            </a:r>
            <a:r>
              <a:rPr lang="en-US" altLang="zh-CN" sz="2600" dirty="0"/>
              <a:t>/</a:t>
            </a:r>
            <a:r>
              <a:rPr lang="zh-CN" altLang="en-US" sz="2600" dirty="0"/>
              <a:t>机</a:t>
            </a:r>
            <a:r>
              <a:rPr lang="zh-CN" altLang="en-US" sz="2600" dirty="0" smtClean="0"/>
              <a:t>构</a:t>
            </a:r>
            <a:r>
              <a:rPr lang="zh-CN" altLang="en-US" sz="2600" dirty="0"/>
              <a:t>角度</a:t>
            </a:r>
            <a:endParaRPr lang="en-US" sz="2600" dirty="0"/>
          </a:p>
          <a:p>
            <a:pPr marL="0" indent="0">
              <a:lnSpc>
                <a:spcPct val="120000"/>
              </a:lnSpc>
              <a:spcBef>
                <a:spcPts val="1800"/>
              </a:spcBef>
              <a:buNone/>
            </a:pPr>
            <a:r>
              <a:rPr lang="zh-CN" altLang="en-US" sz="3400" b="1" dirty="0" smtClean="0">
                <a:solidFill>
                  <a:schemeClr val="accent1">
                    <a:lumMod val="50000"/>
                  </a:schemeClr>
                </a:solidFill>
              </a:rPr>
              <a:t>从</a:t>
            </a:r>
            <a:r>
              <a:rPr lang="zh-CN" altLang="en-US" sz="3400" b="1" dirty="0">
                <a:solidFill>
                  <a:schemeClr val="accent1">
                    <a:lumMod val="50000"/>
                  </a:schemeClr>
                </a:solidFill>
              </a:rPr>
              <a:t>社区的角度</a:t>
            </a:r>
            <a:endParaRPr lang="en-US" sz="3400" b="1" dirty="0">
              <a:solidFill>
                <a:schemeClr val="accent1">
                  <a:lumMod val="50000"/>
                </a:schemeClr>
              </a:solidFill>
            </a:endParaRPr>
          </a:p>
          <a:p>
            <a:pPr>
              <a:lnSpc>
                <a:spcPct val="120000"/>
              </a:lnSpc>
            </a:pPr>
            <a:r>
              <a:rPr lang="zh-CN" altLang="en-US" sz="3100" dirty="0"/>
              <a:t>开发当地人可以信赖的数据和样本分享地方管治</a:t>
            </a:r>
            <a:r>
              <a:rPr lang="zh-CN" altLang="en-US" sz="3100" dirty="0" smtClean="0"/>
              <a:t>体</a:t>
            </a:r>
            <a:r>
              <a:rPr lang="zh-CN" altLang="en-US" sz="3100" dirty="0"/>
              <a:t>系，包括</a:t>
            </a:r>
            <a:endParaRPr lang="en-US" sz="3100" dirty="0"/>
          </a:p>
          <a:p>
            <a:pPr lvl="1">
              <a:lnSpc>
                <a:spcPct val="120000"/>
              </a:lnSpc>
            </a:pPr>
            <a:r>
              <a:rPr lang="zh-CN" altLang="en-US" sz="2600" dirty="0"/>
              <a:t>与当</a:t>
            </a:r>
            <a:r>
              <a:rPr lang="zh-CN" altLang="en-US" sz="2600" dirty="0" smtClean="0"/>
              <a:t>地文</a:t>
            </a:r>
            <a:r>
              <a:rPr lang="zh-CN" altLang="en-US" sz="2600" dirty="0"/>
              <a:t>化配合的方式，来获取当事人同意让数据和样本在未来被使</a:t>
            </a:r>
            <a:r>
              <a:rPr lang="zh-CN" altLang="en-US" sz="2600" dirty="0" smtClean="0"/>
              <a:t>用</a:t>
            </a:r>
            <a:endParaRPr lang="en-HK" altLang="zh-CN" sz="2600" dirty="0" smtClean="0"/>
          </a:p>
          <a:p>
            <a:pPr lvl="1">
              <a:lnSpc>
                <a:spcPct val="120000"/>
              </a:lnSpc>
            </a:pPr>
            <a:r>
              <a:rPr lang="zh-CN" altLang="en-US" sz="2600" dirty="0" smtClean="0"/>
              <a:t>能够把跟本地相关的研究优先考虑的</a:t>
            </a:r>
            <a:r>
              <a:rPr lang="zh-CN" altLang="zh-CN" sz="2600" dirty="0" smtClean="0"/>
              <a:t>“数据和样本取用委员会”</a:t>
            </a:r>
            <a:endParaRPr lang="en-HK" altLang="zh-CN" sz="2600" dirty="0" smtClean="0"/>
          </a:p>
          <a:p>
            <a:pPr lvl="1">
              <a:lnSpc>
                <a:spcPct val="120000"/>
              </a:lnSpc>
            </a:pPr>
            <a:r>
              <a:rPr lang="zh-CN" altLang="en-US" sz="2600" dirty="0" smtClean="0"/>
              <a:t>定期向当地社区提供反</a:t>
            </a:r>
            <a:r>
              <a:rPr lang="zh-CN" altLang="en-US" sz="2600" dirty="0"/>
              <a:t>馈</a:t>
            </a:r>
            <a:endParaRPr lang="en-US" sz="2600" dirty="0"/>
          </a:p>
        </p:txBody>
      </p:sp>
    </p:spTree>
    <p:extLst>
      <p:ext uri="{BB962C8B-B14F-4D97-AF65-F5344CB8AC3E}">
        <p14:creationId xmlns:p14="http://schemas.microsoft.com/office/powerpoint/2010/main" val="350819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B8D9-D60B-4070-96DD-8961813963F5}"/>
              </a:ext>
            </a:extLst>
          </p:cNvPr>
          <p:cNvSpPr>
            <a:spLocks noGrp="1"/>
          </p:cNvSpPr>
          <p:nvPr>
            <p:ph type="title"/>
          </p:nvPr>
        </p:nvSpPr>
        <p:spPr/>
        <p:txBody>
          <a:bodyPr/>
          <a:lstStyle/>
          <a:p>
            <a:r>
              <a:rPr lang="zh-CN" altLang="en-US" b="1" dirty="0" smtClean="0"/>
              <a:t>数</a:t>
            </a:r>
            <a:r>
              <a:rPr lang="zh-CN" altLang="en-US" b="1" dirty="0"/>
              <a:t>据和样本（续）</a:t>
            </a:r>
            <a:endParaRPr lang="en-GB" b="1" dirty="0">
              <a:solidFill>
                <a:schemeClr val="tx1"/>
              </a:solidFill>
            </a:endParaRPr>
          </a:p>
        </p:txBody>
      </p:sp>
      <p:sp>
        <p:nvSpPr>
          <p:cNvPr id="3" name="Content Placeholder 2">
            <a:extLst>
              <a:ext uri="{FF2B5EF4-FFF2-40B4-BE49-F238E27FC236}">
                <a16:creationId xmlns:a16="http://schemas.microsoft.com/office/drawing/2014/main" id="{72D874A5-F112-4456-BD00-E42945476C65}"/>
              </a:ext>
            </a:extLst>
          </p:cNvPr>
          <p:cNvSpPr>
            <a:spLocks noGrp="1"/>
          </p:cNvSpPr>
          <p:nvPr>
            <p:ph idx="1"/>
          </p:nvPr>
        </p:nvSpPr>
        <p:spPr>
          <a:xfrm>
            <a:off x="838200" y="1825624"/>
            <a:ext cx="7141029" cy="5032376"/>
          </a:xfrm>
        </p:spPr>
        <p:txBody>
          <a:bodyPr>
            <a:normAutofit fontScale="92500"/>
          </a:bodyPr>
          <a:lstStyle/>
          <a:p>
            <a:pPr marL="0" indent="0">
              <a:buNone/>
            </a:pPr>
            <a:r>
              <a:rPr lang="ja-JP" altLang="en-US" sz="4100" b="1" dirty="0" smtClean="0">
                <a:solidFill>
                  <a:schemeClr val="accent1">
                    <a:lumMod val="50000"/>
                  </a:schemeClr>
                </a:solidFill>
              </a:rPr>
              <a:t>政</a:t>
            </a:r>
            <a:r>
              <a:rPr lang="ja-JP" altLang="en-US" sz="4100" b="1" dirty="0">
                <a:solidFill>
                  <a:schemeClr val="accent1">
                    <a:lumMod val="50000"/>
                  </a:schemeClr>
                </a:solidFill>
              </a:rPr>
              <a:t>策建议</a:t>
            </a:r>
            <a:endParaRPr lang="en-US" sz="4100" b="1" dirty="0">
              <a:solidFill>
                <a:schemeClr val="accent1">
                  <a:lumMod val="50000"/>
                </a:schemeClr>
              </a:solidFill>
            </a:endParaRPr>
          </a:p>
          <a:p>
            <a:r>
              <a:rPr lang="zh-CN" altLang="en-US" dirty="0" smtClean="0"/>
              <a:t>需</a:t>
            </a:r>
            <a:r>
              <a:rPr lang="zh-CN" altLang="en-US" dirty="0"/>
              <a:t>要在不同国</a:t>
            </a:r>
            <a:r>
              <a:rPr lang="zh-CN" altLang="en-US" dirty="0" smtClean="0"/>
              <a:t>家进</a:t>
            </a:r>
            <a:r>
              <a:rPr lang="zh-CN" altLang="en-US" dirty="0"/>
              <a:t>行更</a:t>
            </a:r>
            <a:r>
              <a:rPr lang="zh-CN" altLang="en-US" dirty="0" smtClean="0"/>
              <a:t>多与利益相关者的忧虑有关的研究</a:t>
            </a:r>
            <a:r>
              <a:rPr lang="zh-CN" altLang="en-US" dirty="0"/>
              <a:t> </a:t>
            </a:r>
            <a:r>
              <a:rPr lang="en-GB" dirty="0" smtClean="0"/>
              <a:t>–</a:t>
            </a:r>
            <a:r>
              <a:rPr lang="en-US" altLang="zh-CN" dirty="0" smtClean="0"/>
              <a:t> </a:t>
            </a:r>
            <a:r>
              <a:rPr lang="zh-CN" altLang="en-US" dirty="0" smtClean="0"/>
              <a:t>为</a:t>
            </a:r>
            <a:r>
              <a:rPr lang="zh-CN" altLang="en-US" dirty="0"/>
              <a:t>国</a:t>
            </a:r>
            <a:r>
              <a:rPr lang="zh-CN" altLang="en-US" dirty="0" smtClean="0"/>
              <a:t>家</a:t>
            </a:r>
            <a:r>
              <a:rPr lang="zh-CN" altLang="en-US" dirty="0"/>
              <a:t>或</a:t>
            </a:r>
            <a:r>
              <a:rPr lang="zh-CN" altLang="en-US" dirty="0" smtClean="0"/>
              <a:t>地</a:t>
            </a:r>
            <a:r>
              <a:rPr lang="zh-CN" altLang="en-US" dirty="0"/>
              <a:t>区</a:t>
            </a:r>
            <a:r>
              <a:rPr lang="zh-CN" altLang="en-US" dirty="0" smtClean="0"/>
              <a:t>指引提供坚实基</a:t>
            </a:r>
            <a:r>
              <a:rPr lang="zh-CN" altLang="en-US" dirty="0"/>
              <a:t>础</a:t>
            </a:r>
            <a:endParaRPr lang="en-HK" altLang="zh-CN" dirty="0" smtClean="0"/>
          </a:p>
          <a:p>
            <a:r>
              <a:rPr lang="zh-CN" altLang="en-US" dirty="0" smtClean="0"/>
              <a:t>在</a:t>
            </a:r>
            <a:r>
              <a:rPr lang="zh-CN" altLang="en-US" dirty="0"/>
              <a:t>没有此类</a:t>
            </a:r>
            <a:r>
              <a:rPr lang="zh-CN" altLang="en-US" dirty="0" smtClean="0"/>
              <a:t>指引或制</a:t>
            </a:r>
            <a:r>
              <a:rPr lang="zh-CN" altLang="en-US" dirty="0"/>
              <a:t>度的情况下发</a:t>
            </a:r>
            <a:r>
              <a:rPr lang="zh-CN" altLang="en-US" dirty="0" smtClean="0"/>
              <a:t>生突发事件时</a:t>
            </a:r>
            <a:r>
              <a:rPr lang="zh-CN" altLang="en-US" dirty="0"/>
              <a:t>，国</a:t>
            </a:r>
            <a:r>
              <a:rPr lang="zh-CN" altLang="en-US" dirty="0" smtClean="0"/>
              <a:t>家研究伦理机构应该担当领导</a:t>
            </a:r>
            <a:r>
              <a:rPr lang="zh-CN" altLang="en-US" dirty="0"/>
              <a:t>角色</a:t>
            </a:r>
            <a:endParaRPr lang="en-HK" altLang="zh-CN" dirty="0" smtClean="0"/>
          </a:p>
          <a:p>
            <a:r>
              <a:rPr lang="zh-CN" altLang="en-US" dirty="0" smtClean="0"/>
              <a:t>当前持有而</a:t>
            </a:r>
            <a:r>
              <a:rPr lang="zh-CN" altLang="en-US" dirty="0"/>
              <a:t>没有当事人明确同</a:t>
            </a:r>
            <a:r>
              <a:rPr lang="zh-CN" altLang="en-US" dirty="0" smtClean="0"/>
              <a:t>意的样本，其未来的使用安排应建基</a:t>
            </a:r>
            <a:r>
              <a:rPr lang="zh-CN" altLang="en-US" dirty="0"/>
              <a:t>于与主</a:t>
            </a:r>
            <a:r>
              <a:rPr lang="zh-CN" altLang="en-US" dirty="0" smtClean="0"/>
              <a:t>要利益相关者（</a:t>
            </a:r>
            <a:r>
              <a:rPr lang="zh-CN" altLang="en-US" dirty="0"/>
              <a:t>政</a:t>
            </a:r>
            <a:r>
              <a:rPr lang="zh-CN" altLang="en-US" dirty="0" smtClean="0"/>
              <a:t>府、研究</a:t>
            </a:r>
            <a:r>
              <a:rPr lang="zh-CN" altLang="en-US" dirty="0"/>
              <a:t>领</a:t>
            </a:r>
            <a:r>
              <a:rPr lang="zh-CN" altLang="en-US" dirty="0" smtClean="0"/>
              <a:t>导者、社区</a:t>
            </a:r>
            <a:r>
              <a:rPr lang="zh-CN" altLang="en-US" dirty="0"/>
              <a:t>领袖</a:t>
            </a:r>
            <a:r>
              <a:rPr lang="zh-CN" altLang="en-US" dirty="0" smtClean="0"/>
              <a:t>、幸</a:t>
            </a:r>
            <a:r>
              <a:rPr lang="zh-CN" altLang="en-US" dirty="0"/>
              <a:t>存者团体）的讨</a:t>
            </a:r>
            <a:r>
              <a:rPr lang="zh-CN" altLang="en-US" dirty="0" smtClean="0"/>
              <a:t>论</a:t>
            </a:r>
            <a:endParaRPr lang="en-HK" altLang="zh-CN" dirty="0" smtClean="0"/>
          </a:p>
          <a:p>
            <a:r>
              <a:rPr lang="zh-CN" altLang="en-US" dirty="0" smtClean="0"/>
              <a:t>在</a:t>
            </a:r>
            <a:r>
              <a:rPr lang="zh-CN" altLang="en-US" dirty="0"/>
              <a:t>未</a:t>
            </a:r>
            <a:r>
              <a:rPr lang="zh-CN" altLang="en-US" dirty="0" smtClean="0"/>
              <a:t>来任何突发事件的协</a:t>
            </a:r>
            <a:r>
              <a:rPr lang="zh-CN" altLang="en-US" dirty="0"/>
              <a:t>作研究中，样</a:t>
            </a:r>
            <a:r>
              <a:rPr lang="zh-CN" altLang="en-US" dirty="0" smtClean="0"/>
              <a:t>本藏品的</a:t>
            </a:r>
            <a:r>
              <a:rPr lang="zh-CN" altLang="en-US" dirty="0"/>
              <a:t>存在</a:t>
            </a:r>
            <a:r>
              <a:rPr lang="zh-CN" altLang="en-US" dirty="0" smtClean="0"/>
              <a:t>和性质应</a:t>
            </a:r>
            <a:r>
              <a:rPr lang="zh-CN" altLang="en-US" dirty="0"/>
              <a:t>在公共数据库</a:t>
            </a:r>
            <a:r>
              <a:rPr lang="zh-CN" altLang="en-US" dirty="0" smtClean="0"/>
              <a:t>中登记</a:t>
            </a:r>
            <a:endParaRPr lang="en-GB" dirty="0"/>
          </a:p>
        </p:txBody>
      </p:sp>
    </p:spTree>
    <p:extLst>
      <p:ext uri="{BB962C8B-B14F-4D97-AF65-F5344CB8AC3E}">
        <p14:creationId xmlns:p14="http://schemas.microsoft.com/office/powerpoint/2010/main" val="195811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A131-65FC-4F07-9CCF-6F71CF16D2D8}"/>
              </a:ext>
            </a:extLst>
          </p:cNvPr>
          <p:cNvSpPr>
            <a:spLocks noGrp="1"/>
          </p:cNvSpPr>
          <p:nvPr>
            <p:ph type="title"/>
          </p:nvPr>
        </p:nvSpPr>
        <p:spPr/>
        <p:txBody>
          <a:bodyPr/>
          <a:lstStyle/>
          <a:p>
            <a:r>
              <a:rPr lang="zh-CN" altLang="en-US" b="1" dirty="0">
                <a:solidFill>
                  <a:schemeClr val="accent1">
                    <a:lumMod val="50000"/>
                  </a:schemeClr>
                </a:solidFill>
              </a:rPr>
              <a:t>数据和样</a:t>
            </a:r>
            <a:r>
              <a:rPr lang="zh-CN" altLang="en-US" b="1" dirty="0" smtClean="0">
                <a:solidFill>
                  <a:schemeClr val="accent1">
                    <a:lumMod val="50000"/>
                  </a:schemeClr>
                </a:solidFill>
              </a:rPr>
              <a:t>品</a:t>
            </a:r>
            <a:r>
              <a:rPr lang="zh-CN" altLang="en-US" b="1" dirty="0">
                <a:solidFill>
                  <a:schemeClr val="accent1">
                    <a:lumMod val="50000"/>
                  </a:schemeClr>
                </a:solidFill>
              </a:rPr>
              <a:t>（续）</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320117E4-2E49-44DF-A606-9F76042F71E8}"/>
              </a:ext>
            </a:extLst>
          </p:cNvPr>
          <p:cNvSpPr>
            <a:spLocks noGrp="1"/>
          </p:cNvSpPr>
          <p:nvPr>
            <p:ph idx="1"/>
          </p:nvPr>
        </p:nvSpPr>
        <p:spPr>
          <a:xfrm>
            <a:off x="838200" y="1688464"/>
            <a:ext cx="7498080" cy="5184776"/>
          </a:xfrm>
        </p:spPr>
        <p:txBody>
          <a:bodyPr>
            <a:normAutofit fontScale="77500" lnSpcReduction="20000"/>
          </a:bodyPr>
          <a:lstStyle/>
          <a:p>
            <a:pPr marL="0" indent="0">
              <a:lnSpc>
                <a:spcPct val="120000"/>
              </a:lnSpc>
              <a:buNone/>
            </a:pPr>
            <a:r>
              <a:rPr lang="zh-CN" altLang="en-US" sz="4000" b="1" dirty="0" smtClean="0">
                <a:solidFill>
                  <a:schemeClr val="accent1">
                    <a:lumMod val="50000"/>
                  </a:schemeClr>
                </a:solidFill>
              </a:rPr>
              <a:t>从</a:t>
            </a:r>
            <a:r>
              <a:rPr lang="zh-CN" altLang="en-US" sz="4000" b="1" dirty="0">
                <a:solidFill>
                  <a:schemeClr val="accent1">
                    <a:lumMod val="50000"/>
                  </a:schemeClr>
                </a:solidFill>
              </a:rPr>
              <a:t>专</a:t>
            </a:r>
            <a:r>
              <a:rPr lang="zh-CN" altLang="en-US" sz="4000" b="1" dirty="0" smtClean="0">
                <a:solidFill>
                  <a:schemeClr val="accent1">
                    <a:lumMod val="50000"/>
                  </a:schemeClr>
                </a:solidFill>
              </a:rPr>
              <a:t>业和机</a:t>
            </a:r>
            <a:r>
              <a:rPr lang="zh-CN" altLang="en-US" sz="4000" b="1" dirty="0">
                <a:solidFill>
                  <a:schemeClr val="accent1">
                    <a:lumMod val="50000"/>
                  </a:schemeClr>
                </a:solidFill>
              </a:rPr>
              <a:t>构的角度</a:t>
            </a:r>
            <a:endParaRPr lang="en-GB" sz="4000" b="1" dirty="0">
              <a:solidFill>
                <a:schemeClr val="accent1">
                  <a:lumMod val="50000"/>
                </a:schemeClr>
              </a:solidFill>
            </a:endParaRPr>
          </a:p>
          <a:p>
            <a:pPr marL="228600" lvl="1">
              <a:lnSpc>
                <a:spcPct val="120000"/>
              </a:lnSpc>
              <a:spcBef>
                <a:spcPts val="1000"/>
              </a:spcBef>
            </a:pPr>
            <a:r>
              <a:rPr lang="zh-CN" altLang="en-US" sz="2800" dirty="0" smtClean="0">
                <a:latin typeface="Roboto"/>
              </a:rPr>
              <a:t>中</a:t>
            </a:r>
            <a:r>
              <a:rPr lang="zh-CN" altLang="en-US" sz="2800" dirty="0">
                <a:latin typeface="Roboto"/>
              </a:rPr>
              <a:t>低收入国家和高收入国</a:t>
            </a:r>
            <a:r>
              <a:rPr lang="zh-CN" altLang="en-US" sz="2800" dirty="0" smtClean="0">
                <a:latin typeface="Roboto"/>
              </a:rPr>
              <a:t>家的</a:t>
            </a:r>
            <a:r>
              <a:rPr lang="zh-CN" altLang="en-US" sz="2800" dirty="0" smtClean="0"/>
              <a:t>研</a:t>
            </a:r>
            <a:r>
              <a:rPr lang="zh-CN" altLang="en-US" sz="2800" dirty="0"/>
              <a:t>究人员应有相同的机会从共享安排中获益 </a:t>
            </a:r>
          </a:p>
          <a:p>
            <a:pPr marL="228600" lvl="1">
              <a:lnSpc>
                <a:spcPct val="120000"/>
              </a:lnSpc>
              <a:spcBef>
                <a:spcPts val="1000"/>
              </a:spcBef>
            </a:pPr>
            <a:r>
              <a:rPr lang="zh-CN" altLang="en-US" sz="2800" dirty="0"/>
              <a:t>需要确保数据</a:t>
            </a:r>
            <a:r>
              <a:rPr lang="zh-CN" altLang="en-US" sz="2800" dirty="0" smtClean="0"/>
              <a:t>和</a:t>
            </a:r>
            <a:r>
              <a:rPr lang="en-US" altLang="zh-CN" sz="2800" dirty="0" smtClean="0"/>
              <a:t>/</a:t>
            </a:r>
            <a:r>
              <a:rPr lang="zh-CN" altLang="en-US" sz="2800" dirty="0" smtClean="0"/>
              <a:t>或样</a:t>
            </a:r>
            <a:r>
              <a:rPr lang="zh-CN" altLang="en-US" sz="2800" dirty="0"/>
              <a:t>本一</a:t>
            </a:r>
            <a:r>
              <a:rPr lang="zh-CN" altLang="en-US" sz="2800" dirty="0" smtClean="0"/>
              <a:t>旦被共</a:t>
            </a:r>
            <a:r>
              <a:rPr lang="zh-CN" altLang="en-US" sz="2800" dirty="0"/>
              <a:t>享，在使用时能达到最佳效果，从而帮助减</a:t>
            </a:r>
            <a:r>
              <a:rPr lang="zh-CN" altLang="en-US" sz="2800" dirty="0" smtClean="0"/>
              <a:t>轻痛</a:t>
            </a:r>
            <a:r>
              <a:rPr lang="zh-CN" altLang="en-US" sz="2800" dirty="0"/>
              <a:t>苦</a:t>
            </a:r>
            <a:endParaRPr lang="en-GB" sz="2800" dirty="0" smtClean="0"/>
          </a:p>
          <a:p>
            <a:pPr marL="0" indent="0">
              <a:lnSpc>
                <a:spcPct val="120000"/>
              </a:lnSpc>
              <a:buNone/>
            </a:pPr>
            <a:r>
              <a:rPr lang="ja-JP" altLang="en-US" sz="4000" b="1" dirty="0" smtClean="0">
                <a:solidFill>
                  <a:schemeClr val="accent1">
                    <a:lumMod val="50000"/>
                  </a:schemeClr>
                </a:solidFill>
              </a:rPr>
              <a:t>政</a:t>
            </a:r>
            <a:r>
              <a:rPr lang="ja-JP" altLang="en-US" sz="4000" b="1" dirty="0">
                <a:solidFill>
                  <a:schemeClr val="accent1">
                    <a:lumMod val="50000"/>
                  </a:schemeClr>
                </a:solidFill>
              </a:rPr>
              <a:t>策影响</a:t>
            </a:r>
            <a:endParaRPr lang="en-US" sz="4000" b="1" dirty="0">
              <a:solidFill>
                <a:schemeClr val="accent1">
                  <a:lumMod val="50000"/>
                </a:schemeClr>
              </a:solidFill>
            </a:endParaRPr>
          </a:p>
          <a:p>
            <a:pPr>
              <a:lnSpc>
                <a:spcPct val="120000"/>
              </a:lnSpc>
            </a:pPr>
            <a:r>
              <a:rPr lang="zh-CN" altLang="en-US" b="1" dirty="0" smtClean="0">
                <a:solidFill>
                  <a:schemeClr val="accent1">
                    <a:lumMod val="50000"/>
                  </a:schemeClr>
                </a:solidFill>
              </a:rPr>
              <a:t>研</a:t>
            </a:r>
            <a:r>
              <a:rPr lang="zh-CN" altLang="en-US" b="1" dirty="0">
                <a:solidFill>
                  <a:schemeClr val="accent1">
                    <a:lumMod val="50000"/>
                  </a:schemeClr>
                </a:solidFill>
              </a:rPr>
              <a:t>究期刊</a:t>
            </a:r>
            <a:r>
              <a:rPr lang="zh-CN" altLang="en-US" dirty="0"/>
              <a:t>应探索创</a:t>
            </a:r>
            <a:r>
              <a:rPr lang="zh-CN" altLang="en-US" dirty="0" smtClean="0"/>
              <a:t>新的方法，确保</a:t>
            </a:r>
            <a:r>
              <a:rPr lang="zh-CN" altLang="en-US" dirty="0"/>
              <a:t>原始</a:t>
            </a:r>
            <a:r>
              <a:rPr lang="zh-CN" altLang="en-US" dirty="0" smtClean="0"/>
              <a:t>研究人员在二次分析研究中获得承认</a:t>
            </a:r>
            <a:endParaRPr lang="en-HK" altLang="zh-CN" dirty="0" smtClean="0"/>
          </a:p>
          <a:p>
            <a:pPr>
              <a:lnSpc>
                <a:spcPct val="120000"/>
              </a:lnSpc>
            </a:pPr>
            <a:r>
              <a:rPr lang="zh-CN" altLang="en-US" b="1" dirty="0">
                <a:solidFill>
                  <a:schemeClr val="accent1">
                    <a:lumMod val="50000"/>
                  </a:schemeClr>
                </a:solidFill>
              </a:rPr>
              <a:t>研究</a:t>
            </a:r>
            <a:r>
              <a:rPr lang="zh-CN" altLang="en-US" b="1" dirty="0" smtClean="0">
                <a:solidFill>
                  <a:schemeClr val="accent1">
                    <a:lumMod val="50000"/>
                  </a:schemeClr>
                </a:solidFill>
              </a:rPr>
              <a:t>资</a:t>
            </a:r>
            <a:r>
              <a:rPr lang="zh-CN" altLang="en-US" b="1" dirty="0">
                <a:solidFill>
                  <a:schemeClr val="accent1">
                    <a:lumMod val="50000"/>
                  </a:schemeClr>
                </a:solidFill>
              </a:rPr>
              <a:t>助者</a:t>
            </a:r>
            <a:r>
              <a:rPr lang="zh-CN" altLang="en-US" dirty="0"/>
              <a:t>应激励采用二次分析以满足已被发现的需求</a:t>
            </a:r>
            <a:endParaRPr lang="en-HK" altLang="zh-CN" dirty="0" smtClean="0"/>
          </a:p>
          <a:p>
            <a:pPr>
              <a:lnSpc>
                <a:spcPct val="120000"/>
              </a:lnSpc>
            </a:pPr>
            <a:r>
              <a:rPr lang="zh-CN" altLang="en-US" b="1" dirty="0">
                <a:solidFill>
                  <a:schemeClr val="accent1">
                    <a:lumMod val="50000"/>
                  </a:schemeClr>
                </a:solidFill>
              </a:rPr>
              <a:t>研究</a:t>
            </a:r>
            <a:r>
              <a:rPr lang="zh-CN" altLang="en-US" b="1" dirty="0" smtClean="0">
                <a:solidFill>
                  <a:schemeClr val="accent1">
                    <a:lumMod val="50000"/>
                  </a:schemeClr>
                </a:solidFill>
              </a:rPr>
              <a:t>资</a:t>
            </a:r>
            <a:r>
              <a:rPr lang="zh-CN" altLang="en-US" b="1" dirty="0">
                <a:solidFill>
                  <a:schemeClr val="accent1">
                    <a:lumMod val="50000"/>
                  </a:schemeClr>
                </a:solidFill>
              </a:rPr>
              <a:t>助者</a:t>
            </a:r>
            <a:r>
              <a:rPr lang="zh-CN" altLang="en-US" dirty="0"/>
              <a:t>应要求（和支持</a:t>
            </a:r>
            <a:r>
              <a:rPr lang="zh-CN" altLang="en-US" dirty="0" smtClean="0"/>
              <a:t>）被资助者</a:t>
            </a:r>
            <a:r>
              <a:rPr lang="zh-CN" altLang="en-US" dirty="0"/>
              <a:t>以可</a:t>
            </a:r>
            <a:r>
              <a:rPr lang="zh-CN" altLang="en-US" dirty="0" smtClean="0"/>
              <a:t>行的</a:t>
            </a:r>
            <a:r>
              <a:rPr lang="zh-CN" altLang="en-US" dirty="0"/>
              <a:t>方</a:t>
            </a:r>
            <a:r>
              <a:rPr lang="zh-CN" altLang="en-US" dirty="0" smtClean="0"/>
              <a:t>式与</a:t>
            </a:r>
            <a:r>
              <a:rPr lang="zh-CN" altLang="en-US" dirty="0"/>
              <a:t>政</a:t>
            </a:r>
            <a:r>
              <a:rPr lang="zh-CN" altLang="en-US" dirty="0" smtClean="0"/>
              <a:t>策利益相关者分享研究</a:t>
            </a:r>
            <a:r>
              <a:rPr lang="zh-CN" altLang="en-US" dirty="0"/>
              <a:t>成</a:t>
            </a:r>
            <a:r>
              <a:rPr lang="zh-CN" altLang="en-US" dirty="0" smtClean="0"/>
              <a:t>果</a:t>
            </a:r>
            <a:r>
              <a:rPr lang="zh-CN" altLang="en-US" dirty="0"/>
              <a:t>，而不仅仅</a:t>
            </a:r>
            <a:r>
              <a:rPr lang="zh-CN" altLang="en-US" dirty="0" smtClean="0"/>
              <a:t>是进行学</a:t>
            </a:r>
            <a:r>
              <a:rPr lang="zh-CN" altLang="en-US" dirty="0"/>
              <a:t>术出</a:t>
            </a:r>
            <a:r>
              <a:rPr lang="zh-CN" altLang="en-US" dirty="0" smtClean="0"/>
              <a:t>版</a:t>
            </a:r>
            <a:endParaRPr lang="en-GB" dirty="0"/>
          </a:p>
        </p:txBody>
      </p:sp>
    </p:spTree>
    <p:extLst>
      <p:ext uri="{BB962C8B-B14F-4D97-AF65-F5344CB8AC3E}">
        <p14:creationId xmlns:p14="http://schemas.microsoft.com/office/powerpoint/2010/main" val="172847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4476-482B-48D3-B274-BC55583136B6}"/>
              </a:ext>
            </a:extLst>
          </p:cNvPr>
          <p:cNvSpPr>
            <a:spLocks noGrp="1"/>
          </p:cNvSpPr>
          <p:nvPr>
            <p:ph type="title"/>
          </p:nvPr>
        </p:nvSpPr>
        <p:spPr/>
        <p:txBody>
          <a:bodyPr>
            <a:normAutofit/>
          </a:bodyPr>
          <a:lstStyle/>
          <a:p>
            <a:r>
              <a:rPr lang="en-US" b="1" dirty="0">
                <a:solidFill>
                  <a:schemeClr val="accent1">
                    <a:lumMod val="50000"/>
                  </a:schemeClr>
                </a:solidFill>
              </a:rPr>
              <a:t>6. </a:t>
            </a:r>
            <a:r>
              <a:rPr lang="zh-CN" altLang="en-US" b="1" dirty="0">
                <a:solidFill>
                  <a:schemeClr val="accent1">
                    <a:lumMod val="50000"/>
                  </a:schemeClr>
                </a:solidFill>
              </a:rPr>
              <a:t>为一线人员提供更好的支</a:t>
            </a:r>
            <a:r>
              <a:rPr lang="zh-CN" altLang="en-US" b="1" dirty="0" smtClean="0">
                <a:solidFill>
                  <a:schemeClr val="accent1">
                    <a:lumMod val="50000"/>
                  </a:schemeClr>
                </a:solidFill>
              </a:rPr>
              <a:t>持</a:t>
            </a:r>
            <a:endParaRPr lang="en-GB" b="1" dirty="0"/>
          </a:p>
        </p:txBody>
      </p:sp>
      <p:sp>
        <p:nvSpPr>
          <p:cNvPr id="3" name="Content Placeholder 2">
            <a:extLst>
              <a:ext uri="{FF2B5EF4-FFF2-40B4-BE49-F238E27FC236}">
                <a16:creationId xmlns:a16="http://schemas.microsoft.com/office/drawing/2014/main" id="{3028826D-7469-472D-9404-E99808DF3A47}"/>
              </a:ext>
            </a:extLst>
          </p:cNvPr>
          <p:cNvSpPr>
            <a:spLocks noGrp="1"/>
          </p:cNvSpPr>
          <p:nvPr>
            <p:ph idx="1"/>
          </p:nvPr>
        </p:nvSpPr>
        <p:spPr>
          <a:xfrm>
            <a:off x="838200" y="1825624"/>
            <a:ext cx="7141029" cy="5032376"/>
          </a:xfrm>
        </p:spPr>
        <p:txBody>
          <a:bodyPr>
            <a:normAutofit/>
          </a:bodyPr>
          <a:lstStyle/>
          <a:p>
            <a:pPr marL="228600" lvl="1">
              <a:lnSpc>
                <a:spcPct val="150000"/>
              </a:lnSpc>
              <a:spcBef>
                <a:spcPts val="1000"/>
              </a:spcBef>
            </a:pPr>
            <a:r>
              <a:rPr lang="zh-CN" altLang="en-US" sz="2800" dirty="0" smtClean="0"/>
              <a:t>雇</a:t>
            </a:r>
            <a:r>
              <a:rPr lang="zh-CN" altLang="en-US" sz="2800" dirty="0"/>
              <a:t>主和其他人有义务</a:t>
            </a:r>
            <a:r>
              <a:rPr lang="zh-CN" altLang="en-US" sz="2800" dirty="0" smtClean="0"/>
              <a:t>保障一</a:t>
            </a:r>
            <a:r>
              <a:rPr lang="zh-CN" altLang="en-US" sz="2800" dirty="0"/>
              <a:t>线研究人员的</a:t>
            </a:r>
            <a:r>
              <a:rPr lang="zh-CN" altLang="en-US" sz="2800" dirty="0" smtClean="0"/>
              <a:t>福祉</a:t>
            </a:r>
            <a:endParaRPr lang="en-US" sz="2800" dirty="0"/>
          </a:p>
          <a:p>
            <a:pPr lvl="1">
              <a:lnSpc>
                <a:spcPct val="150000"/>
              </a:lnSpc>
            </a:pPr>
            <a:r>
              <a:rPr lang="zh-CN" altLang="en-US" dirty="0" smtClean="0"/>
              <a:t>包</a:t>
            </a:r>
            <a:r>
              <a:rPr lang="zh-CN" altLang="en-US" dirty="0"/>
              <a:t>括支持他们应</a:t>
            </a:r>
            <a:r>
              <a:rPr lang="zh-CN" altLang="en-US" dirty="0" smtClean="0"/>
              <a:t>对</a:t>
            </a:r>
            <a:r>
              <a:rPr lang="zh-CN" altLang="en-US" dirty="0"/>
              <a:t>伦理</a:t>
            </a:r>
            <a:r>
              <a:rPr lang="zh-CN" altLang="en-US" dirty="0" smtClean="0"/>
              <a:t>挑</a:t>
            </a:r>
            <a:r>
              <a:rPr lang="zh-CN" altLang="en-US" dirty="0"/>
              <a:t>战</a:t>
            </a:r>
            <a:endParaRPr lang="en-US" dirty="0"/>
          </a:p>
          <a:p>
            <a:pPr>
              <a:lnSpc>
                <a:spcPct val="150000"/>
              </a:lnSpc>
            </a:pPr>
            <a:r>
              <a:rPr lang="zh-CN" altLang="en-US" dirty="0" smtClean="0"/>
              <a:t>本</a:t>
            </a:r>
            <a:r>
              <a:rPr lang="zh-CN" altLang="en-US" dirty="0"/>
              <a:t>地和国</a:t>
            </a:r>
            <a:r>
              <a:rPr lang="zh-CN" altLang="en-US" dirty="0" smtClean="0"/>
              <a:t>际人员之间</a:t>
            </a:r>
            <a:r>
              <a:rPr lang="zh-CN" altLang="en-US" dirty="0"/>
              <a:t>不同雇用条款</a:t>
            </a:r>
            <a:r>
              <a:rPr lang="zh-CN" altLang="en-US" dirty="0" smtClean="0"/>
              <a:t>的挑</a:t>
            </a:r>
            <a:r>
              <a:rPr lang="zh-CN" altLang="en-US" dirty="0"/>
              <a:t>战</a:t>
            </a:r>
            <a:endParaRPr lang="en-US" dirty="0"/>
          </a:p>
          <a:p>
            <a:pPr lvl="1">
              <a:lnSpc>
                <a:spcPct val="150000"/>
              </a:lnSpc>
            </a:pPr>
            <a:r>
              <a:rPr lang="zh-CN" altLang="en-US" dirty="0" smtClean="0"/>
              <a:t>同等尊</a:t>
            </a:r>
            <a:r>
              <a:rPr lang="zh-CN" altLang="en-US" dirty="0"/>
              <a:t>重是平等待遇的基础，但在</a:t>
            </a:r>
            <a:r>
              <a:rPr lang="zh-CN" altLang="en-US" dirty="0" smtClean="0"/>
              <a:t>实际工作中</a:t>
            </a:r>
            <a:r>
              <a:rPr lang="zh-CN" altLang="en-US" dirty="0"/>
              <a:t>却难以实现（例如</a:t>
            </a:r>
            <a:r>
              <a:rPr lang="zh-CN" altLang="en-US" dirty="0" smtClean="0"/>
              <a:t>，支</a:t>
            </a:r>
            <a:r>
              <a:rPr lang="zh-CN" altLang="en-US" dirty="0"/>
              <a:t>付</a:t>
            </a:r>
            <a:r>
              <a:rPr lang="zh-CN" altLang="en-US" dirty="0" smtClean="0"/>
              <a:t>“</a:t>
            </a:r>
            <a:r>
              <a:rPr lang="zh-CN" altLang="en-US" dirty="0"/>
              <a:t>国际</a:t>
            </a:r>
            <a:r>
              <a:rPr lang="zh-CN" altLang="en-US" dirty="0" smtClean="0"/>
              <a:t>”薪酬损害当地的卫</a:t>
            </a:r>
            <a:r>
              <a:rPr lang="zh-CN" altLang="en-US" dirty="0"/>
              <a:t>生经</a:t>
            </a:r>
            <a:r>
              <a:rPr lang="zh-CN" altLang="en-US" dirty="0" smtClean="0"/>
              <a:t>济）</a:t>
            </a:r>
            <a:endParaRPr lang="en-US" dirty="0"/>
          </a:p>
          <a:p>
            <a:endParaRPr lang="en-GB" dirty="0"/>
          </a:p>
        </p:txBody>
      </p:sp>
    </p:spTree>
    <p:extLst>
      <p:ext uri="{BB962C8B-B14F-4D97-AF65-F5344CB8AC3E}">
        <p14:creationId xmlns:p14="http://schemas.microsoft.com/office/powerpoint/2010/main" val="353320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A4E3-FD1D-4E09-8DDD-99B69CC70B33}"/>
              </a:ext>
            </a:extLst>
          </p:cNvPr>
          <p:cNvSpPr>
            <a:spLocks noGrp="1"/>
          </p:cNvSpPr>
          <p:nvPr>
            <p:ph type="title"/>
          </p:nvPr>
        </p:nvSpPr>
        <p:spPr>
          <a:xfrm>
            <a:off x="838200" y="365125"/>
            <a:ext cx="10515600" cy="767389"/>
          </a:xfrm>
        </p:spPr>
        <p:txBody>
          <a:bodyPr>
            <a:normAutofit/>
          </a:bodyPr>
          <a:lstStyle/>
          <a:p>
            <a:pPr>
              <a:lnSpc>
                <a:spcPct val="100000"/>
              </a:lnSpc>
            </a:pPr>
            <a:r>
              <a:rPr lang="zh-CN" altLang="en-US" b="1" dirty="0" smtClean="0"/>
              <a:t>我</a:t>
            </a:r>
            <a:r>
              <a:rPr lang="zh-CN" altLang="en-US" b="1" dirty="0"/>
              <a:t>们是谁？ </a:t>
            </a:r>
            <a:r>
              <a:rPr lang="en-US" altLang="zh-CN" b="1" dirty="0" smtClean="0"/>
              <a:t>–</a:t>
            </a:r>
            <a:r>
              <a:rPr lang="zh-CN" altLang="en-US" b="1" dirty="0"/>
              <a:t> </a:t>
            </a:r>
            <a:r>
              <a:rPr lang="zh-CN" altLang="en-US" b="1" dirty="0" smtClean="0"/>
              <a:t>背</a:t>
            </a:r>
            <a:r>
              <a:rPr lang="zh-CN" altLang="en-US" b="1" dirty="0"/>
              <a:t>景</a:t>
            </a:r>
            <a:endParaRPr lang="en-GB" b="1" dirty="0"/>
          </a:p>
        </p:txBody>
      </p:sp>
      <p:sp>
        <p:nvSpPr>
          <p:cNvPr id="3" name="Content Placeholder 2">
            <a:extLst>
              <a:ext uri="{FF2B5EF4-FFF2-40B4-BE49-F238E27FC236}">
                <a16:creationId xmlns:a16="http://schemas.microsoft.com/office/drawing/2014/main" id="{B23CC3D9-73BF-421A-A4CC-8AF558C83929}"/>
              </a:ext>
            </a:extLst>
          </p:cNvPr>
          <p:cNvSpPr>
            <a:spLocks noGrp="1"/>
          </p:cNvSpPr>
          <p:nvPr>
            <p:ph idx="1"/>
          </p:nvPr>
        </p:nvSpPr>
        <p:spPr>
          <a:xfrm>
            <a:off x="838200" y="1308682"/>
            <a:ext cx="7141029" cy="5412158"/>
          </a:xfrm>
        </p:spPr>
        <p:txBody>
          <a:bodyPr>
            <a:normAutofit/>
          </a:bodyPr>
          <a:lstStyle/>
          <a:p>
            <a:pPr>
              <a:lnSpc>
                <a:spcPct val="110000"/>
              </a:lnSpc>
            </a:pPr>
            <a:r>
              <a:rPr lang="zh-CN" altLang="en-US" b="1" dirty="0" smtClean="0">
                <a:solidFill>
                  <a:srgbClr val="00185A"/>
                </a:solidFill>
              </a:rPr>
              <a:t>纳</a:t>
            </a:r>
            <a:r>
              <a:rPr lang="zh-CN" altLang="en-US" b="1" dirty="0">
                <a:solidFill>
                  <a:srgbClr val="00185A"/>
                </a:solidFill>
              </a:rPr>
              <a:t>菲尔德生物伦理委员会</a:t>
            </a:r>
            <a:endParaRPr lang="en-GB" b="1" dirty="0">
              <a:solidFill>
                <a:srgbClr val="00185A"/>
              </a:solidFill>
            </a:endParaRPr>
          </a:p>
          <a:p>
            <a:pPr lvl="1">
              <a:lnSpc>
                <a:spcPct val="110000"/>
              </a:lnSpc>
            </a:pPr>
            <a:r>
              <a:rPr lang="zh-CN" altLang="en-US" dirty="0" smtClean="0"/>
              <a:t>成</a:t>
            </a:r>
            <a:r>
              <a:rPr lang="zh-CN" altLang="en-US" dirty="0"/>
              <a:t>立于</a:t>
            </a:r>
            <a:r>
              <a:rPr lang="en-US" altLang="zh-CN" dirty="0"/>
              <a:t>1991</a:t>
            </a:r>
            <a:r>
              <a:rPr lang="zh-CN" altLang="en-US" dirty="0" smtClean="0"/>
              <a:t>年</a:t>
            </a:r>
            <a:r>
              <a:rPr lang="zh-CN" altLang="en-US" dirty="0" smtClean="0">
                <a:solidFill>
                  <a:srgbClr val="FF0000"/>
                </a:solidFill>
              </a:rPr>
              <a:t>，</a:t>
            </a:r>
            <a:r>
              <a:rPr lang="zh-CN" altLang="en-US" dirty="0" smtClean="0"/>
              <a:t>设于英国的独</a:t>
            </a:r>
            <a:r>
              <a:rPr lang="zh-CN" altLang="en-US" dirty="0"/>
              <a:t>立机构</a:t>
            </a:r>
            <a:endParaRPr lang="en-GB" dirty="0"/>
          </a:p>
          <a:p>
            <a:pPr lvl="1">
              <a:lnSpc>
                <a:spcPct val="110000"/>
              </a:lnSpc>
            </a:pPr>
            <a:r>
              <a:rPr lang="zh-CN" altLang="en-US" dirty="0" smtClean="0"/>
              <a:t>处于与“国家伦理委员会”</a:t>
            </a:r>
            <a:r>
              <a:rPr lang="zh-CN" altLang="en-US" dirty="0"/>
              <a:t>类似</a:t>
            </a:r>
            <a:r>
              <a:rPr lang="zh-CN" altLang="en-US" dirty="0" smtClean="0"/>
              <a:t>的</a:t>
            </a:r>
            <a:r>
              <a:rPr lang="zh-CN" altLang="en-US" dirty="0"/>
              <a:t>位置</a:t>
            </a:r>
            <a:r>
              <a:rPr lang="zh-CN" altLang="en-US" dirty="0" smtClean="0"/>
              <a:t>，</a:t>
            </a:r>
            <a:r>
              <a:rPr lang="zh-CN" altLang="en-US" dirty="0"/>
              <a:t>但不是由政府资助</a:t>
            </a:r>
            <a:endParaRPr lang="en-GB" dirty="0"/>
          </a:p>
          <a:p>
            <a:pPr>
              <a:lnSpc>
                <a:spcPct val="110000"/>
              </a:lnSpc>
            </a:pPr>
            <a:r>
              <a:rPr lang="ja-JP" altLang="en-US" dirty="0" smtClean="0"/>
              <a:t>由</a:t>
            </a:r>
            <a:r>
              <a:rPr lang="zh-CN" altLang="en-US" dirty="0" smtClean="0"/>
              <a:t>纳菲尔德基金会、</a:t>
            </a:r>
            <a:r>
              <a:rPr lang="ja-JP" altLang="en-US" dirty="0"/>
              <a:t>维康基金会和医学研究委员会资助</a:t>
            </a:r>
            <a:endParaRPr lang="en-GB" dirty="0" smtClean="0"/>
          </a:p>
          <a:p>
            <a:pPr>
              <a:lnSpc>
                <a:spcPct val="110000"/>
              </a:lnSpc>
            </a:pPr>
            <a:r>
              <a:rPr lang="zh-CN" altLang="en-US" dirty="0" smtClean="0">
                <a:latin typeface="Roboto"/>
              </a:rPr>
              <a:t>工作范围包括就有关</a:t>
            </a:r>
            <a:r>
              <a:rPr lang="zh-CN" altLang="en-US" dirty="0">
                <a:latin typeface="Roboto"/>
              </a:rPr>
              <a:t>生物学和医学</a:t>
            </a:r>
            <a:r>
              <a:rPr lang="zh-CN" altLang="en-US" dirty="0" smtClean="0">
                <a:latin typeface="Roboto"/>
              </a:rPr>
              <a:t>研究引申的伦理问题，</a:t>
            </a:r>
            <a:r>
              <a:rPr lang="zh-CN" altLang="en-US" b="1" dirty="0" smtClean="0">
                <a:solidFill>
                  <a:schemeClr val="accent1">
                    <a:lumMod val="50000"/>
                  </a:schemeClr>
                </a:solidFill>
                <a:latin typeface="Roboto"/>
              </a:rPr>
              <a:t>提供政策</a:t>
            </a:r>
            <a:r>
              <a:rPr lang="zh-CN" altLang="en-US" b="1" dirty="0">
                <a:solidFill>
                  <a:schemeClr val="accent1">
                    <a:lumMod val="50000"/>
                  </a:schemeClr>
                </a:solidFill>
                <a:latin typeface="Roboto"/>
              </a:rPr>
              <a:t>和公众</a:t>
            </a:r>
            <a:r>
              <a:rPr lang="zh-CN" altLang="en-US" b="1" dirty="0" smtClean="0">
                <a:solidFill>
                  <a:schemeClr val="accent1">
                    <a:lumMod val="50000"/>
                  </a:schemeClr>
                </a:solidFill>
                <a:latin typeface="Roboto"/>
              </a:rPr>
              <a:t>辩论所需的资料</a:t>
            </a:r>
            <a:endParaRPr lang="en-GB" b="1" dirty="0">
              <a:solidFill>
                <a:schemeClr val="accent1">
                  <a:lumMod val="50000"/>
                </a:schemeClr>
              </a:solidFill>
            </a:endParaRPr>
          </a:p>
          <a:p>
            <a:pPr lvl="1">
              <a:lnSpc>
                <a:spcPct val="110000"/>
              </a:lnSpc>
            </a:pPr>
            <a:r>
              <a:rPr lang="zh-CN" altLang="en-US" dirty="0" smtClean="0"/>
              <a:t>在合适的情况下，工作范围可扩阔至国</a:t>
            </a:r>
            <a:r>
              <a:rPr lang="zh-CN" altLang="en-US" dirty="0"/>
              <a:t>际关注</a:t>
            </a:r>
            <a:r>
              <a:rPr lang="zh-CN" altLang="en-US" dirty="0" smtClean="0"/>
              <a:t>的议题</a:t>
            </a:r>
            <a:endParaRPr lang="en-GB" dirty="0"/>
          </a:p>
        </p:txBody>
      </p:sp>
    </p:spTree>
    <p:extLst>
      <p:ext uri="{BB962C8B-B14F-4D97-AF65-F5344CB8AC3E}">
        <p14:creationId xmlns:p14="http://schemas.microsoft.com/office/powerpoint/2010/main" val="1559817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103A-D2E2-46CC-81FD-03FC8D89A0B5}"/>
              </a:ext>
            </a:extLst>
          </p:cNvPr>
          <p:cNvSpPr>
            <a:spLocks noGrp="1"/>
          </p:cNvSpPr>
          <p:nvPr>
            <p:ph type="title"/>
          </p:nvPr>
        </p:nvSpPr>
        <p:spPr/>
        <p:txBody>
          <a:bodyPr/>
          <a:lstStyle/>
          <a:p>
            <a:r>
              <a:rPr lang="ja-JP" altLang="en-US" b="1" dirty="0" smtClean="0"/>
              <a:t>政</a:t>
            </a:r>
            <a:r>
              <a:rPr lang="ja-JP" altLang="en-US" b="1" dirty="0"/>
              <a:t>策影响</a:t>
            </a:r>
            <a:endParaRPr lang="en-GB" b="1" dirty="0"/>
          </a:p>
        </p:txBody>
      </p:sp>
      <p:sp>
        <p:nvSpPr>
          <p:cNvPr id="3" name="Content Placeholder 2">
            <a:extLst>
              <a:ext uri="{FF2B5EF4-FFF2-40B4-BE49-F238E27FC236}">
                <a16:creationId xmlns:a16="http://schemas.microsoft.com/office/drawing/2014/main" id="{ED9D5254-9E66-4601-A667-72FEA0C753F8}"/>
              </a:ext>
            </a:extLst>
          </p:cNvPr>
          <p:cNvSpPr>
            <a:spLocks noGrp="1"/>
          </p:cNvSpPr>
          <p:nvPr>
            <p:ph idx="1"/>
          </p:nvPr>
        </p:nvSpPr>
        <p:spPr>
          <a:xfrm>
            <a:off x="838200" y="1825624"/>
            <a:ext cx="7141029" cy="5032375"/>
          </a:xfrm>
        </p:spPr>
        <p:txBody>
          <a:bodyPr>
            <a:normAutofit lnSpcReduction="10000"/>
          </a:bodyPr>
          <a:lstStyle/>
          <a:p>
            <a:pPr>
              <a:lnSpc>
                <a:spcPct val="110000"/>
              </a:lnSpc>
            </a:pPr>
            <a:r>
              <a:rPr lang="zh-CN" altLang="en-US" dirty="0" smtClean="0"/>
              <a:t>透明的交代如何制订雇用条款和条件须要</a:t>
            </a:r>
            <a:r>
              <a:rPr lang="zh-CN" altLang="en-US" b="1" dirty="0" smtClean="0">
                <a:solidFill>
                  <a:schemeClr val="accent1">
                    <a:lumMod val="50000"/>
                  </a:schemeClr>
                </a:solidFill>
              </a:rPr>
              <a:t>透明</a:t>
            </a:r>
            <a:r>
              <a:rPr lang="zh-CN" altLang="en-US" dirty="0" smtClean="0"/>
              <a:t>；要让当地卫生部参与</a:t>
            </a:r>
            <a:endParaRPr lang="en-US" dirty="0" smtClean="0"/>
          </a:p>
          <a:p>
            <a:pPr lvl="1">
              <a:lnSpc>
                <a:spcPct val="110000"/>
              </a:lnSpc>
            </a:pPr>
            <a:r>
              <a:rPr lang="zh-CN" altLang="en-US" dirty="0" smtClean="0"/>
              <a:t>条款和</a:t>
            </a:r>
            <a:r>
              <a:rPr lang="zh-CN" altLang="en-US" dirty="0"/>
              <a:t>条件某些方</a:t>
            </a:r>
            <a:r>
              <a:rPr lang="zh-CN" altLang="en-US" dirty="0" smtClean="0"/>
              <a:t>面（例如人身安全）的差别待遇难有足够理据去支持</a:t>
            </a:r>
            <a:endParaRPr lang="en-US" dirty="0" smtClean="0"/>
          </a:p>
          <a:p>
            <a:pPr>
              <a:lnSpc>
                <a:spcPct val="110000"/>
              </a:lnSpc>
            </a:pPr>
            <a:r>
              <a:rPr lang="zh-CN" altLang="en-US" dirty="0" smtClean="0"/>
              <a:t>研</a:t>
            </a:r>
            <a:r>
              <a:rPr lang="zh-CN" altLang="en-US" dirty="0"/>
              <a:t>究机构有责任确</a:t>
            </a:r>
            <a:r>
              <a:rPr lang="zh-CN" altLang="en-US" dirty="0" smtClean="0"/>
              <a:t>保一线人员恒常获</a:t>
            </a:r>
            <a:r>
              <a:rPr lang="zh-CN" altLang="en-US" dirty="0"/>
              <a:t>得伦理</a:t>
            </a:r>
            <a:r>
              <a:rPr lang="zh-CN" altLang="en-US" dirty="0" smtClean="0"/>
              <a:t>支援</a:t>
            </a:r>
            <a:endParaRPr lang="en-US" dirty="0"/>
          </a:p>
          <a:p>
            <a:pPr lvl="1">
              <a:lnSpc>
                <a:spcPct val="110000"/>
              </a:lnSpc>
            </a:pPr>
            <a:r>
              <a:rPr lang="zh-CN" altLang="en-US" dirty="0" smtClean="0"/>
              <a:t>例</a:t>
            </a:r>
            <a:r>
              <a:rPr lang="zh-CN" altLang="en-US" dirty="0"/>
              <a:t>如，通过培</a:t>
            </a:r>
            <a:r>
              <a:rPr lang="zh-CN" altLang="en-US" dirty="0" smtClean="0"/>
              <a:t>训、汇报</a:t>
            </a:r>
            <a:r>
              <a:rPr lang="zh-CN" altLang="en-US" dirty="0"/>
              <a:t>、</a:t>
            </a:r>
            <a:r>
              <a:rPr lang="zh-CN" altLang="en-US" dirty="0" smtClean="0"/>
              <a:t>明</a:t>
            </a:r>
            <a:r>
              <a:rPr lang="zh-CN" altLang="en-US" dirty="0"/>
              <a:t>确</a:t>
            </a:r>
            <a:r>
              <a:rPr lang="zh-CN" altLang="en-US" dirty="0" smtClean="0"/>
              <a:t>的权责分</a:t>
            </a:r>
            <a:r>
              <a:rPr lang="zh-CN" altLang="en-US" dirty="0"/>
              <a:t>工，优先考</a:t>
            </a:r>
            <a:r>
              <a:rPr lang="zh-CN" altLang="en-US" dirty="0" smtClean="0"/>
              <a:t>虑工作人员的安</a:t>
            </a:r>
            <a:r>
              <a:rPr lang="zh-CN" altLang="en-US" dirty="0"/>
              <a:t>全</a:t>
            </a:r>
            <a:endParaRPr lang="en-US" dirty="0"/>
          </a:p>
          <a:p>
            <a:pPr>
              <a:lnSpc>
                <a:spcPct val="110000"/>
              </a:lnSpc>
            </a:pPr>
            <a:r>
              <a:rPr lang="zh-CN" altLang="en-US" dirty="0" smtClean="0"/>
              <a:t>需</a:t>
            </a:r>
            <a:r>
              <a:rPr lang="zh-CN" altLang="en-US" dirty="0"/>
              <a:t>要灵活的平台以提供及时的伦</a:t>
            </a:r>
            <a:r>
              <a:rPr lang="zh-CN" altLang="en-US" dirty="0" smtClean="0"/>
              <a:t>理</a:t>
            </a:r>
            <a:r>
              <a:rPr lang="zh-CN" altLang="en-US" dirty="0"/>
              <a:t>建议</a:t>
            </a:r>
            <a:endParaRPr lang="en-US" dirty="0"/>
          </a:p>
          <a:p>
            <a:pPr lvl="1">
              <a:lnSpc>
                <a:spcPct val="110000"/>
              </a:lnSpc>
            </a:pPr>
            <a:r>
              <a:rPr lang="zh-CN" altLang="en-US" dirty="0" smtClean="0"/>
              <a:t>欢</a:t>
            </a:r>
            <a:r>
              <a:rPr lang="zh-CN" altLang="en-US" dirty="0"/>
              <a:t>迎启动世卫组</a:t>
            </a:r>
            <a:r>
              <a:rPr lang="zh-CN" altLang="en-US" dirty="0" smtClean="0"/>
              <a:t>织“突发公</a:t>
            </a:r>
            <a:r>
              <a:rPr lang="zh-CN" altLang="en-US" dirty="0"/>
              <a:t>共卫</a:t>
            </a:r>
            <a:r>
              <a:rPr lang="zh-CN" altLang="en-US" dirty="0" smtClean="0"/>
              <a:t>生</a:t>
            </a:r>
            <a:r>
              <a:rPr lang="zh-CN" altLang="en-US" dirty="0"/>
              <a:t>事件</a:t>
            </a:r>
            <a:r>
              <a:rPr lang="zh-CN" altLang="en-US" dirty="0" smtClean="0"/>
              <a:t>伦</a:t>
            </a:r>
            <a:r>
              <a:rPr lang="zh-CN" altLang="en-US" dirty="0"/>
              <a:t>理准备和响应网络”</a:t>
            </a:r>
            <a:r>
              <a:rPr lang="zh-CN" altLang="en-US" dirty="0" smtClean="0"/>
              <a:t>试验计划</a:t>
            </a:r>
            <a:endParaRPr lang="en-GB" dirty="0"/>
          </a:p>
          <a:p>
            <a:pPr marL="457200" lvl="1" indent="0">
              <a:buNone/>
            </a:pPr>
            <a:endParaRPr lang="en-US" dirty="0" smtClean="0"/>
          </a:p>
        </p:txBody>
      </p:sp>
    </p:spTree>
    <p:extLst>
      <p:ext uri="{BB962C8B-B14F-4D97-AF65-F5344CB8AC3E}">
        <p14:creationId xmlns:p14="http://schemas.microsoft.com/office/powerpoint/2010/main" val="427496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3C325-D528-4DD6-9BD2-CEA0B39BCC7B}"/>
              </a:ext>
            </a:extLst>
          </p:cNvPr>
          <p:cNvSpPr>
            <a:spLocks noGrp="1"/>
          </p:cNvSpPr>
          <p:nvPr>
            <p:ph type="ctrTitle"/>
          </p:nvPr>
        </p:nvSpPr>
        <p:spPr>
          <a:xfrm>
            <a:off x="1524000" y="1846554"/>
            <a:ext cx="6288350" cy="1582445"/>
          </a:xfrm>
        </p:spPr>
        <p:txBody>
          <a:bodyPr>
            <a:normAutofit/>
          </a:bodyPr>
          <a:lstStyle/>
          <a:p>
            <a:r>
              <a:rPr lang="zh-CN" altLang="en-US" b="1" dirty="0"/>
              <a:t>对未来的影响</a:t>
            </a:r>
            <a:endParaRPr lang="en-GB" b="1" dirty="0"/>
          </a:p>
        </p:txBody>
      </p:sp>
      <p:sp>
        <p:nvSpPr>
          <p:cNvPr id="5" name="Subtitle 4">
            <a:extLst>
              <a:ext uri="{FF2B5EF4-FFF2-40B4-BE49-F238E27FC236}">
                <a16:creationId xmlns:a16="http://schemas.microsoft.com/office/drawing/2014/main" id="{E0B0ED2D-6BF3-41BD-8419-5A729E7B1C62}"/>
              </a:ext>
            </a:extLst>
          </p:cNvPr>
          <p:cNvSpPr>
            <a:spLocks noGrp="1"/>
          </p:cNvSpPr>
          <p:nvPr>
            <p:ph type="subTitle" idx="1"/>
          </p:nvPr>
        </p:nvSpPr>
        <p:spPr>
          <a:xfrm>
            <a:off x="1524000" y="3602038"/>
            <a:ext cx="6110796" cy="1156393"/>
          </a:xfrm>
        </p:spPr>
        <p:txBody>
          <a:bodyPr/>
          <a:lstStyle/>
          <a:p>
            <a:endParaRPr lang="en-GB" dirty="0"/>
          </a:p>
        </p:txBody>
      </p:sp>
    </p:spTree>
    <p:extLst>
      <p:ext uri="{BB962C8B-B14F-4D97-AF65-F5344CB8AC3E}">
        <p14:creationId xmlns:p14="http://schemas.microsoft.com/office/powerpoint/2010/main" val="3109500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F8D1-9967-477D-83CC-258165C0F5A2}"/>
              </a:ext>
            </a:extLst>
          </p:cNvPr>
          <p:cNvSpPr>
            <a:spLocks noGrp="1"/>
          </p:cNvSpPr>
          <p:nvPr>
            <p:ph type="title"/>
          </p:nvPr>
        </p:nvSpPr>
        <p:spPr/>
        <p:txBody>
          <a:bodyPr/>
          <a:lstStyle/>
          <a:p>
            <a:r>
              <a:rPr lang="zh-CN" altLang="en-US" b="1" dirty="0" smtClean="0"/>
              <a:t>最</a:t>
            </a:r>
            <a:r>
              <a:rPr lang="zh-CN" altLang="en-US" b="1" dirty="0"/>
              <a:t>后</a:t>
            </a:r>
            <a:r>
              <a:rPr lang="zh-CN" altLang="en-US" b="1" dirty="0" smtClean="0"/>
              <a:t>的</a:t>
            </a:r>
            <a:r>
              <a:rPr lang="zh-CN" altLang="en-US" b="1" dirty="0"/>
              <a:t>跨领域主题</a:t>
            </a:r>
            <a:endParaRPr lang="en-GB" b="1" dirty="0"/>
          </a:p>
        </p:txBody>
      </p:sp>
      <p:sp>
        <p:nvSpPr>
          <p:cNvPr id="3" name="Content Placeholder 2">
            <a:extLst>
              <a:ext uri="{FF2B5EF4-FFF2-40B4-BE49-F238E27FC236}">
                <a16:creationId xmlns:a16="http://schemas.microsoft.com/office/drawing/2014/main" id="{C7D6013B-E533-4E53-9EC1-4E4CCB74C714}"/>
              </a:ext>
            </a:extLst>
          </p:cNvPr>
          <p:cNvSpPr>
            <a:spLocks noGrp="1"/>
          </p:cNvSpPr>
          <p:nvPr>
            <p:ph idx="1"/>
          </p:nvPr>
        </p:nvSpPr>
        <p:spPr>
          <a:xfrm>
            <a:off x="838200" y="1825624"/>
            <a:ext cx="7141029" cy="5032376"/>
          </a:xfrm>
        </p:spPr>
        <p:txBody>
          <a:bodyPr>
            <a:normAutofit/>
          </a:bodyPr>
          <a:lstStyle/>
          <a:p>
            <a:pPr>
              <a:lnSpc>
                <a:spcPts val="3800"/>
              </a:lnSpc>
            </a:pPr>
            <a:r>
              <a:rPr lang="zh-CN" altLang="en-US" b="1" dirty="0" smtClean="0">
                <a:solidFill>
                  <a:schemeClr val="accent1">
                    <a:lumMod val="50000"/>
                  </a:schemeClr>
                </a:solidFill>
              </a:rPr>
              <a:t>备灾</a:t>
            </a:r>
            <a:r>
              <a:rPr lang="zh-CN" altLang="en-US" dirty="0" smtClean="0"/>
              <a:t>的伦理</a:t>
            </a:r>
            <a:r>
              <a:rPr lang="zh-CN" altLang="en-US" dirty="0"/>
              <a:t>要务</a:t>
            </a:r>
            <a:endParaRPr lang="en-US" dirty="0" smtClean="0"/>
          </a:p>
          <a:p>
            <a:pPr>
              <a:lnSpc>
                <a:spcPts val="3800"/>
              </a:lnSpc>
            </a:pPr>
            <a:r>
              <a:rPr lang="zh-CN" altLang="en-US" dirty="0" smtClean="0"/>
              <a:t>在</a:t>
            </a:r>
            <a:r>
              <a:rPr lang="zh-CN" altLang="en-US" dirty="0"/>
              <a:t>突</a:t>
            </a:r>
            <a:r>
              <a:rPr lang="zh-CN" altLang="en-US" dirty="0" smtClean="0"/>
              <a:t>发事件</a:t>
            </a:r>
            <a:r>
              <a:rPr lang="zh-CN" altLang="en-US" dirty="0"/>
              <a:t>中</a:t>
            </a:r>
            <a:r>
              <a:rPr lang="zh-CN" altLang="en-US" dirty="0" smtClean="0"/>
              <a:t>，</a:t>
            </a:r>
            <a:r>
              <a:rPr lang="zh-CN" altLang="en-US" dirty="0"/>
              <a:t>有些事情总是很困难</a:t>
            </a:r>
            <a:r>
              <a:rPr lang="zh-CN" altLang="en-US" dirty="0" smtClean="0"/>
              <a:t>的 </a:t>
            </a:r>
            <a:r>
              <a:rPr lang="en-US" dirty="0"/>
              <a:t>–</a:t>
            </a:r>
            <a:r>
              <a:rPr lang="en-US" altLang="zh-CN" dirty="0" smtClean="0"/>
              <a:t> </a:t>
            </a:r>
            <a:r>
              <a:rPr lang="zh-CN" altLang="en-US" dirty="0" smtClean="0"/>
              <a:t>而其它事情却可以规划</a:t>
            </a:r>
            <a:r>
              <a:rPr lang="zh-CN" altLang="en-US" dirty="0"/>
              <a:t>和准</a:t>
            </a:r>
            <a:r>
              <a:rPr lang="zh-CN" altLang="en-US" dirty="0" smtClean="0"/>
              <a:t>备（若有政治</a:t>
            </a:r>
            <a:r>
              <a:rPr lang="zh-CN" altLang="en-US" dirty="0"/>
              <a:t>决心</a:t>
            </a:r>
            <a:r>
              <a:rPr lang="zh-CN" altLang="en-US" dirty="0" smtClean="0"/>
              <a:t>）</a:t>
            </a:r>
            <a:endParaRPr lang="en-US" dirty="0"/>
          </a:p>
          <a:p>
            <a:pPr lvl="1">
              <a:lnSpc>
                <a:spcPts val="3800"/>
              </a:lnSpc>
            </a:pPr>
            <a:r>
              <a:rPr lang="zh-CN" altLang="en-US" dirty="0" smtClean="0"/>
              <a:t>建立有抗</a:t>
            </a:r>
            <a:r>
              <a:rPr lang="zh-CN" altLang="en-US" dirty="0"/>
              <a:t>灾</a:t>
            </a:r>
            <a:r>
              <a:rPr lang="zh-CN" altLang="en-US" dirty="0" smtClean="0"/>
              <a:t>力的</a:t>
            </a:r>
            <a:r>
              <a:rPr lang="zh-CN" altLang="en-US" dirty="0"/>
              <a:t>卫生系统</a:t>
            </a:r>
            <a:endParaRPr lang="en-US" dirty="0"/>
          </a:p>
          <a:p>
            <a:pPr lvl="1">
              <a:lnSpc>
                <a:spcPts val="3800"/>
              </a:lnSpc>
            </a:pPr>
            <a:r>
              <a:rPr lang="zh-CN" altLang="en-US" dirty="0" smtClean="0"/>
              <a:t>加</a:t>
            </a:r>
            <a:r>
              <a:rPr lang="zh-CN" altLang="en-US" dirty="0"/>
              <a:t>强研究能</a:t>
            </a:r>
            <a:r>
              <a:rPr lang="zh-CN" altLang="en-US" dirty="0" smtClean="0"/>
              <a:t>力 </a:t>
            </a:r>
            <a:r>
              <a:rPr lang="en-US" dirty="0" smtClean="0"/>
              <a:t>– </a:t>
            </a:r>
            <a:r>
              <a:rPr lang="zh-CN" altLang="en-US" dirty="0" smtClean="0"/>
              <a:t>扎</a:t>
            </a:r>
            <a:r>
              <a:rPr lang="zh-CN" altLang="en-US" dirty="0"/>
              <a:t>根于当地基础设</a:t>
            </a:r>
            <a:r>
              <a:rPr lang="zh-CN" altLang="en-US" dirty="0" smtClean="0"/>
              <a:t>施，并结合社</a:t>
            </a:r>
            <a:r>
              <a:rPr lang="zh-CN" altLang="en-US" dirty="0"/>
              <a:t>区参</a:t>
            </a:r>
            <a:r>
              <a:rPr lang="zh-CN" altLang="en-US" dirty="0" smtClean="0"/>
              <a:t>与</a:t>
            </a:r>
            <a:endParaRPr lang="en-US" dirty="0"/>
          </a:p>
          <a:p>
            <a:pPr lvl="1">
              <a:lnSpc>
                <a:spcPts val="3800"/>
              </a:lnSpc>
            </a:pPr>
            <a:r>
              <a:rPr lang="zh-CN" altLang="en-US" dirty="0" smtClean="0"/>
              <a:t>也包括预见伦理挑</a:t>
            </a:r>
            <a:r>
              <a:rPr lang="zh-CN" altLang="en-US" dirty="0"/>
              <a:t>战，</a:t>
            </a:r>
            <a:r>
              <a:rPr lang="zh-CN" altLang="en-US" dirty="0" smtClean="0"/>
              <a:t>并规划</a:t>
            </a:r>
            <a:r>
              <a:rPr lang="zh-CN" altLang="en-US" dirty="0"/>
              <a:t>如何支持那</a:t>
            </a:r>
            <a:r>
              <a:rPr lang="zh-CN" altLang="en-US" dirty="0" smtClean="0"/>
              <a:t>些必须在</a:t>
            </a:r>
            <a:r>
              <a:rPr lang="zh-CN" altLang="en-US" dirty="0"/>
              <a:t>现</a:t>
            </a:r>
            <a:r>
              <a:rPr lang="zh-CN" altLang="en-US" dirty="0" smtClean="0"/>
              <a:t>场作出艰难伦理决</a:t>
            </a:r>
            <a:r>
              <a:rPr lang="zh-CN" altLang="en-US" dirty="0"/>
              <a:t>定</a:t>
            </a:r>
            <a:r>
              <a:rPr lang="zh-CN" altLang="en-US" dirty="0" smtClean="0"/>
              <a:t>的</a:t>
            </a:r>
            <a:r>
              <a:rPr lang="zh-CN" altLang="en-US" dirty="0"/>
              <a:t>人</a:t>
            </a:r>
            <a:endParaRPr lang="en-US" dirty="0"/>
          </a:p>
          <a:p>
            <a:endParaRPr lang="en-GB" dirty="0"/>
          </a:p>
        </p:txBody>
      </p:sp>
    </p:spTree>
    <p:extLst>
      <p:ext uri="{BB962C8B-B14F-4D97-AF65-F5344CB8AC3E}">
        <p14:creationId xmlns:p14="http://schemas.microsoft.com/office/powerpoint/2010/main" val="2936284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E161-5491-44F2-8153-523B82CE8B82}"/>
              </a:ext>
            </a:extLst>
          </p:cNvPr>
          <p:cNvSpPr>
            <a:spLocks noGrp="1"/>
          </p:cNvSpPr>
          <p:nvPr>
            <p:ph type="title"/>
          </p:nvPr>
        </p:nvSpPr>
        <p:spPr/>
        <p:txBody>
          <a:bodyPr>
            <a:normAutofit/>
          </a:bodyPr>
          <a:lstStyle/>
          <a:p>
            <a:r>
              <a:rPr lang="zh-CN" altLang="en-US" b="1" dirty="0" smtClean="0">
                <a:solidFill>
                  <a:schemeClr val="accent1">
                    <a:lumMod val="50000"/>
                  </a:schemeClr>
                </a:solidFill>
              </a:rPr>
              <a:t>出</a:t>
            </a:r>
            <a:r>
              <a:rPr lang="zh-CN" altLang="en-US" b="1" dirty="0">
                <a:solidFill>
                  <a:schemeClr val="accent1">
                    <a:lumMod val="50000"/>
                  </a:schemeClr>
                </a:solidFill>
              </a:rPr>
              <a:t>版</a:t>
            </a:r>
            <a:r>
              <a:rPr lang="zh-CN" altLang="en-US" b="1" dirty="0" smtClean="0">
                <a:solidFill>
                  <a:schemeClr val="accent1">
                    <a:lumMod val="50000"/>
                  </a:schemeClr>
                </a:solidFill>
              </a:rPr>
              <a:t>了“行</a:t>
            </a:r>
            <a:r>
              <a:rPr lang="zh-CN" altLang="en-US" b="1" dirty="0">
                <a:solidFill>
                  <a:schemeClr val="accent1">
                    <a:lumMod val="50000"/>
                  </a:schemeClr>
                </a:solidFill>
              </a:rPr>
              <a:t>动呼</a:t>
            </a:r>
            <a:r>
              <a:rPr lang="zh-CN" altLang="en-US" b="1" dirty="0" smtClean="0">
                <a:solidFill>
                  <a:schemeClr val="accent1">
                    <a:lumMod val="50000"/>
                  </a:schemeClr>
                </a:solidFill>
              </a:rPr>
              <a:t>吁”（致研究资</a:t>
            </a:r>
            <a:r>
              <a:rPr lang="zh-CN" altLang="en-US" b="1" dirty="0">
                <a:solidFill>
                  <a:schemeClr val="accent1">
                    <a:lumMod val="50000"/>
                  </a:schemeClr>
                </a:solidFill>
              </a:rPr>
              <a:t>助</a:t>
            </a:r>
            <a:r>
              <a:rPr lang="zh-CN" altLang="en-US" b="1" dirty="0" smtClean="0">
                <a:solidFill>
                  <a:schemeClr val="accent1">
                    <a:lumMod val="50000"/>
                  </a:schemeClr>
                </a:solidFill>
              </a:rPr>
              <a:t>者</a:t>
            </a:r>
            <a:r>
              <a:rPr lang="zh-CN" altLang="en-US" b="1" dirty="0">
                <a:solidFill>
                  <a:schemeClr val="accent1">
                    <a:lumMod val="50000"/>
                  </a:schemeClr>
                </a:solidFill>
              </a:rPr>
              <a:t>、</a:t>
            </a:r>
            <a:r>
              <a:rPr lang="zh-CN" altLang="en-US" b="1" dirty="0" smtClean="0">
                <a:solidFill>
                  <a:schemeClr val="accent1">
                    <a:lumMod val="50000"/>
                  </a:schemeClr>
                </a:solidFill>
              </a:rPr>
              <a:t>政</a:t>
            </a:r>
            <a:r>
              <a:rPr lang="zh-CN" altLang="en-US" b="1" dirty="0">
                <a:solidFill>
                  <a:schemeClr val="accent1">
                    <a:lumMod val="50000"/>
                  </a:schemeClr>
                </a:solidFill>
              </a:rPr>
              <a:t>府和其他有影响</a:t>
            </a:r>
            <a:r>
              <a:rPr lang="zh-CN" altLang="en-US" b="1" dirty="0" smtClean="0">
                <a:solidFill>
                  <a:schemeClr val="accent1">
                    <a:lumMod val="50000"/>
                  </a:schemeClr>
                </a:solidFill>
              </a:rPr>
              <a:t>力</a:t>
            </a:r>
            <a:r>
              <a:rPr lang="zh-CN" altLang="en-US" b="1" dirty="0">
                <a:solidFill>
                  <a:schemeClr val="accent1">
                    <a:lumMod val="50000"/>
                  </a:schemeClr>
                </a:solidFill>
              </a:rPr>
              <a:t>机构</a:t>
            </a:r>
            <a:r>
              <a:rPr lang="zh-CN" altLang="en-US" b="1" dirty="0" smtClean="0">
                <a:solidFill>
                  <a:schemeClr val="accent1">
                    <a:lumMod val="50000"/>
                  </a:schemeClr>
                </a:solidFill>
              </a:rPr>
              <a:t>）</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A7AECB31-B382-4670-BB44-E910ADDE4766}"/>
              </a:ext>
            </a:extLst>
          </p:cNvPr>
          <p:cNvSpPr>
            <a:spLocks noGrp="1"/>
          </p:cNvSpPr>
          <p:nvPr>
            <p:ph idx="1"/>
          </p:nvPr>
        </p:nvSpPr>
        <p:spPr>
          <a:xfrm>
            <a:off x="838200" y="1825624"/>
            <a:ext cx="7141029" cy="5032375"/>
          </a:xfrm>
        </p:spPr>
        <p:txBody>
          <a:bodyPr>
            <a:normAutofit/>
          </a:bodyPr>
          <a:lstStyle/>
          <a:p>
            <a:pPr>
              <a:lnSpc>
                <a:spcPts val="3800"/>
              </a:lnSpc>
            </a:pPr>
            <a:r>
              <a:rPr lang="zh-CN" altLang="en-US" dirty="0" smtClean="0"/>
              <a:t>研究资</a:t>
            </a:r>
            <a:r>
              <a:rPr lang="zh-CN" altLang="en-US" dirty="0"/>
              <a:t>助者与政府和</a:t>
            </a:r>
            <a:r>
              <a:rPr lang="zh-CN" altLang="en-US" dirty="0" smtClean="0"/>
              <a:t>其它机</a:t>
            </a:r>
            <a:r>
              <a:rPr lang="zh-CN" altLang="en-US" dirty="0"/>
              <a:t>构合作</a:t>
            </a:r>
            <a:r>
              <a:rPr lang="zh-CN" altLang="en-US" dirty="0" smtClean="0"/>
              <a:t>，确</a:t>
            </a:r>
            <a:r>
              <a:rPr lang="zh-CN" altLang="en-US" dirty="0"/>
              <a:t>保通</a:t>
            </a:r>
            <a:r>
              <a:rPr lang="zh-CN" altLang="en-US" dirty="0" smtClean="0"/>
              <a:t>过响应工作，满足研究参</a:t>
            </a:r>
            <a:r>
              <a:rPr lang="zh-CN" altLang="en-US" dirty="0"/>
              <a:t>与者的基本健康需</a:t>
            </a:r>
            <a:r>
              <a:rPr lang="zh-CN" altLang="en-US" dirty="0" smtClean="0"/>
              <a:t>求 </a:t>
            </a:r>
            <a:r>
              <a:rPr lang="en-US" dirty="0" smtClean="0"/>
              <a:t>– </a:t>
            </a:r>
            <a:r>
              <a:rPr lang="zh-CN" altLang="en-US" dirty="0" smtClean="0"/>
              <a:t>合乎伦理的研究最起码要达至的要求</a:t>
            </a:r>
            <a:endParaRPr lang="en-HK" altLang="zh-CN" dirty="0" smtClean="0"/>
          </a:p>
          <a:p>
            <a:pPr>
              <a:lnSpc>
                <a:spcPts val="3800"/>
              </a:lnSpc>
            </a:pPr>
            <a:r>
              <a:rPr lang="zh-CN" altLang="en-US" dirty="0" smtClean="0"/>
              <a:t>长</a:t>
            </a:r>
            <a:r>
              <a:rPr lang="zh-CN" altLang="en-US" dirty="0"/>
              <a:t>期投</a:t>
            </a:r>
            <a:r>
              <a:rPr lang="zh-CN" altLang="en-US" dirty="0" smtClean="0"/>
              <a:t>资于社</a:t>
            </a:r>
            <a:r>
              <a:rPr lang="zh-CN" altLang="en-US" dirty="0"/>
              <a:t>区参与机</a:t>
            </a:r>
            <a:r>
              <a:rPr lang="zh-CN" altLang="en-US" dirty="0" smtClean="0"/>
              <a:t>制</a:t>
            </a:r>
            <a:endParaRPr lang="en-HK" altLang="zh-CN" dirty="0" smtClean="0"/>
          </a:p>
          <a:p>
            <a:pPr>
              <a:lnSpc>
                <a:spcPts val="3800"/>
              </a:lnSpc>
            </a:pPr>
            <a:r>
              <a:rPr lang="zh-CN" altLang="en-US" dirty="0" smtClean="0"/>
              <a:t>促</a:t>
            </a:r>
            <a:r>
              <a:rPr lang="zh-CN" altLang="en-US" dirty="0"/>
              <a:t>进</a:t>
            </a:r>
            <a:r>
              <a:rPr lang="zh-CN" altLang="en-US" dirty="0" smtClean="0"/>
              <a:t>公正的</a:t>
            </a:r>
            <a:r>
              <a:rPr lang="zh-CN" altLang="en-US" dirty="0"/>
              <a:t>合</a:t>
            </a:r>
            <a:r>
              <a:rPr lang="zh-CN" altLang="en-US" dirty="0" smtClean="0"/>
              <a:t>作</a:t>
            </a:r>
            <a:r>
              <a:rPr lang="en-GB" dirty="0" smtClean="0"/>
              <a:t> </a:t>
            </a:r>
            <a:r>
              <a:rPr lang="en-US" dirty="0" smtClean="0"/>
              <a:t>– </a:t>
            </a:r>
            <a:r>
              <a:rPr lang="zh-CN" altLang="en-US" dirty="0" smtClean="0"/>
              <a:t>特别在</a:t>
            </a:r>
            <a:r>
              <a:rPr lang="zh-CN" altLang="en-US" dirty="0"/>
              <a:t>低收入和高收</a:t>
            </a:r>
            <a:r>
              <a:rPr lang="zh-CN" altLang="en-US" dirty="0" smtClean="0"/>
              <a:t>入的</a:t>
            </a:r>
            <a:r>
              <a:rPr lang="zh-CN" altLang="en-US" dirty="0"/>
              <a:t>研究伙</a:t>
            </a:r>
            <a:r>
              <a:rPr lang="zh-CN" altLang="en-US" dirty="0" smtClean="0"/>
              <a:t>伴间</a:t>
            </a:r>
            <a:endParaRPr lang="en-HK" altLang="zh-CN" dirty="0" smtClean="0"/>
          </a:p>
          <a:p>
            <a:pPr>
              <a:lnSpc>
                <a:spcPts val="3800"/>
              </a:lnSpc>
            </a:pPr>
            <a:r>
              <a:rPr lang="zh-CN" altLang="en-US" dirty="0" smtClean="0"/>
              <a:t>支</a:t>
            </a:r>
            <a:r>
              <a:rPr lang="zh-CN" altLang="en-US" dirty="0"/>
              <a:t>持应</a:t>
            </a:r>
            <a:r>
              <a:rPr lang="zh-CN" altLang="en-US" dirty="0" smtClean="0"/>
              <a:t>急规划</a:t>
            </a:r>
            <a:r>
              <a:rPr lang="en-GB" dirty="0" smtClean="0"/>
              <a:t> </a:t>
            </a:r>
            <a:r>
              <a:rPr lang="en-US" dirty="0" smtClean="0"/>
              <a:t>– </a:t>
            </a:r>
            <a:r>
              <a:rPr lang="zh-CN" altLang="en-US" dirty="0" smtClean="0"/>
              <a:t>包括</a:t>
            </a:r>
            <a:r>
              <a:rPr lang="zh-CN" altLang="en-US" dirty="0"/>
              <a:t>扎</a:t>
            </a:r>
            <a:r>
              <a:rPr lang="zh-CN" altLang="en-US"/>
              <a:t>实</a:t>
            </a:r>
            <a:r>
              <a:rPr lang="zh-CN" altLang="en-US" smtClean="0"/>
              <a:t>的卫生系统和</a:t>
            </a:r>
            <a:r>
              <a:rPr lang="zh-CN" altLang="en-US" dirty="0"/>
              <a:t>研究系统</a:t>
            </a:r>
            <a:endParaRPr lang="en-GB" dirty="0"/>
          </a:p>
        </p:txBody>
      </p:sp>
    </p:spTree>
    <p:extLst>
      <p:ext uri="{BB962C8B-B14F-4D97-AF65-F5344CB8AC3E}">
        <p14:creationId xmlns:p14="http://schemas.microsoft.com/office/powerpoint/2010/main" val="322642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B2D1-0ADF-4F36-A861-3A502EE54BE3}"/>
              </a:ext>
            </a:extLst>
          </p:cNvPr>
          <p:cNvSpPr>
            <a:spLocks noGrp="1"/>
          </p:cNvSpPr>
          <p:nvPr>
            <p:ph type="title"/>
          </p:nvPr>
        </p:nvSpPr>
        <p:spPr/>
        <p:txBody>
          <a:bodyPr/>
          <a:lstStyle/>
          <a:p>
            <a:r>
              <a:rPr lang="zh-CN" altLang="en-US" b="1" dirty="0" smtClean="0">
                <a:solidFill>
                  <a:schemeClr val="accent1">
                    <a:lumMod val="50000"/>
                  </a:schemeClr>
                </a:solidFill>
              </a:rPr>
              <a:t>“</a:t>
            </a:r>
            <a:r>
              <a:rPr lang="zh-CN" altLang="en-US" b="1" dirty="0">
                <a:solidFill>
                  <a:schemeClr val="accent1">
                    <a:lumMod val="50000"/>
                  </a:schemeClr>
                </a:solidFill>
              </a:rPr>
              <a:t>行动呼吁”迄今获</a:t>
            </a:r>
            <a:r>
              <a:rPr lang="zh-CN" altLang="en-US" b="1" dirty="0" smtClean="0">
                <a:solidFill>
                  <a:schemeClr val="accent1">
                    <a:lumMod val="50000"/>
                  </a:schemeClr>
                </a:solidFill>
              </a:rPr>
              <a:t>以下</a:t>
            </a:r>
            <a:r>
              <a:rPr lang="zh-CN" altLang="en-US" b="1" dirty="0">
                <a:solidFill>
                  <a:schemeClr val="accent1">
                    <a:lumMod val="50000"/>
                  </a:schemeClr>
                </a:solidFill>
              </a:rPr>
              <a:t>机构认可</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210CCE41-A575-4D3C-97ED-AC1568B34628}"/>
              </a:ext>
            </a:extLst>
          </p:cNvPr>
          <p:cNvSpPr>
            <a:spLocks noGrp="1"/>
          </p:cNvSpPr>
          <p:nvPr>
            <p:ph idx="1"/>
          </p:nvPr>
        </p:nvSpPr>
        <p:spPr>
          <a:xfrm>
            <a:off x="838200" y="1825624"/>
            <a:ext cx="7141029" cy="5032375"/>
          </a:xfrm>
        </p:spPr>
        <p:txBody>
          <a:bodyPr>
            <a:normAutofit fontScale="62500" lnSpcReduction="20000"/>
          </a:bodyPr>
          <a:lstStyle/>
          <a:p>
            <a:pPr>
              <a:lnSpc>
                <a:spcPct val="120000"/>
              </a:lnSpc>
            </a:pPr>
            <a:r>
              <a:rPr lang="zh-CN" altLang="en-US" dirty="0"/>
              <a:t>非洲科学</a:t>
            </a:r>
            <a:r>
              <a:rPr lang="zh-CN" altLang="en-US" dirty="0" smtClean="0"/>
              <a:t>院（</a:t>
            </a:r>
            <a:r>
              <a:rPr lang="en-GB" dirty="0" smtClean="0"/>
              <a:t>The </a:t>
            </a:r>
            <a:r>
              <a:rPr lang="en-GB" dirty="0"/>
              <a:t>African Academy of </a:t>
            </a:r>
            <a:r>
              <a:rPr lang="en-GB" dirty="0" smtClean="0"/>
              <a:t>Sciences</a:t>
            </a:r>
            <a:r>
              <a:rPr lang="zh-CN" altLang="en-US" dirty="0" smtClean="0"/>
              <a:t>）</a:t>
            </a:r>
            <a:endParaRPr lang="en-GB" dirty="0"/>
          </a:p>
          <a:p>
            <a:pPr>
              <a:lnSpc>
                <a:spcPct val="120000"/>
              </a:lnSpc>
            </a:pPr>
            <a:r>
              <a:rPr lang="zh-CN" altLang="en-US" dirty="0" smtClean="0"/>
              <a:t>提升人道救援学习与研究（</a:t>
            </a:r>
            <a:r>
              <a:rPr lang="en-GB" dirty="0" err="1" smtClean="0"/>
              <a:t>Elrha</a:t>
            </a:r>
            <a:r>
              <a:rPr lang="zh-CN" altLang="en-US" dirty="0" smtClean="0"/>
              <a:t>）</a:t>
            </a:r>
            <a:r>
              <a:rPr lang="en-GB" dirty="0" smtClean="0"/>
              <a:t> </a:t>
            </a:r>
            <a:r>
              <a:rPr lang="en-US" dirty="0"/>
              <a:t>– </a:t>
            </a:r>
            <a:r>
              <a:rPr lang="zh-CN" altLang="en-US" dirty="0" smtClean="0"/>
              <a:t>一个全球人道主义研究慈善组织</a:t>
            </a:r>
            <a:endParaRPr lang="en-GB" dirty="0"/>
          </a:p>
          <a:p>
            <a:pPr>
              <a:lnSpc>
                <a:spcPct val="120000"/>
              </a:lnSpc>
            </a:pPr>
            <a:r>
              <a:rPr lang="zh-CN" altLang="en-US" dirty="0"/>
              <a:t>奥斯瓦尔多</a:t>
            </a:r>
            <a:r>
              <a:rPr lang="en-US" altLang="zh-CN" dirty="0"/>
              <a:t>·</a:t>
            </a:r>
            <a:r>
              <a:rPr lang="zh-CN" altLang="en-US" dirty="0"/>
              <a:t>克鲁兹基金</a:t>
            </a:r>
            <a:r>
              <a:rPr lang="zh-CN" altLang="en-US" dirty="0" smtClean="0"/>
              <a:t>会 （</a:t>
            </a:r>
            <a:r>
              <a:rPr lang="en-GB" dirty="0" err="1" smtClean="0"/>
              <a:t>Fundação</a:t>
            </a:r>
            <a:r>
              <a:rPr lang="en-GB" dirty="0" smtClean="0"/>
              <a:t> </a:t>
            </a:r>
            <a:r>
              <a:rPr lang="en-GB" dirty="0"/>
              <a:t>Oswaldo Cruz (</a:t>
            </a:r>
            <a:r>
              <a:rPr lang="en-GB" dirty="0" err="1"/>
              <a:t>Fiocruz</a:t>
            </a:r>
            <a:r>
              <a:rPr lang="en-GB" dirty="0" smtClean="0"/>
              <a:t>)</a:t>
            </a:r>
            <a:r>
              <a:rPr lang="zh-CN" altLang="en-US" dirty="0" smtClean="0"/>
              <a:t>）</a:t>
            </a:r>
            <a:endParaRPr lang="en-GB" dirty="0"/>
          </a:p>
          <a:p>
            <a:pPr>
              <a:lnSpc>
                <a:spcPct val="120000"/>
              </a:lnSpc>
            </a:pPr>
            <a:r>
              <a:rPr lang="zh-CN" altLang="en-US" dirty="0" smtClean="0"/>
              <a:t>日内瓦人道主义行动教育和研究中心（</a:t>
            </a:r>
            <a:r>
              <a:rPr lang="en-GB" dirty="0" smtClean="0"/>
              <a:t>Geneva </a:t>
            </a:r>
            <a:r>
              <a:rPr lang="en-GB" dirty="0"/>
              <a:t>Centre for Education and Research in Humanitarian </a:t>
            </a:r>
            <a:r>
              <a:rPr lang="en-GB" dirty="0" smtClean="0"/>
              <a:t>Action</a:t>
            </a:r>
            <a:r>
              <a:rPr lang="zh-CN" altLang="en-US" dirty="0" smtClean="0"/>
              <a:t>）</a:t>
            </a:r>
            <a:endParaRPr lang="en-GB" dirty="0"/>
          </a:p>
          <a:p>
            <a:pPr>
              <a:lnSpc>
                <a:spcPct val="120000"/>
              </a:lnSpc>
            </a:pPr>
            <a:r>
              <a:rPr lang="zh-CN" altLang="en-US" dirty="0" smtClean="0"/>
              <a:t>国际救援委员会（</a:t>
            </a:r>
            <a:r>
              <a:rPr lang="en-GB" dirty="0" smtClean="0"/>
              <a:t>International Rescue Committee</a:t>
            </a:r>
            <a:r>
              <a:rPr lang="zh-CN" altLang="en-US" dirty="0" smtClean="0"/>
              <a:t>）</a:t>
            </a:r>
            <a:endParaRPr lang="en-GB" dirty="0" smtClean="0"/>
          </a:p>
          <a:p>
            <a:pPr>
              <a:lnSpc>
                <a:spcPct val="120000"/>
              </a:lnSpc>
            </a:pPr>
            <a:r>
              <a:rPr lang="zh-CN" altLang="en-US" dirty="0" smtClean="0"/>
              <a:t>利物浦热</a:t>
            </a:r>
            <a:r>
              <a:rPr lang="zh-CN" altLang="en-US" dirty="0"/>
              <a:t>带医学</a:t>
            </a:r>
            <a:r>
              <a:rPr lang="zh-CN" altLang="en-US" dirty="0" smtClean="0"/>
              <a:t>院（</a:t>
            </a:r>
            <a:r>
              <a:rPr lang="en-GB" dirty="0" smtClean="0"/>
              <a:t>Liverpool School of Tropical Medicine</a:t>
            </a:r>
            <a:r>
              <a:rPr lang="zh-CN" altLang="en-US" dirty="0" smtClean="0"/>
              <a:t>）</a:t>
            </a:r>
            <a:endParaRPr lang="en-GB" dirty="0" smtClean="0"/>
          </a:p>
          <a:p>
            <a:pPr>
              <a:lnSpc>
                <a:spcPct val="120000"/>
              </a:lnSpc>
            </a:pPr>
            <a:r>
              <a:rPr lang="zh-CN" altLang="en-US" dirty="0"/>
              <a:t>伦敦卫生与热带医学</a:t>
            </a:r>
            <a:r>
              <a:rPr lang="zh-CN" altLang="en-US" dirty="0" smtClean="0"/>
              <a:t>院（</a:t>
            </a:r>
            <a:r>
              <a:rPr lang="en-GB" dirty="0" smtClean="0"/>
              <a:t>London </a:t>
            </a:r>
            <a:r>
              <a:rPr lang="en-GB" dirty="0"/>
              <a:t>School of Hygiene &amp; Tropical </a:t>
            </a:r>
            <a:r>
              <a:rPr lang="en-GB" dirty="0" smtClean="0"/>
              <a:t>Medicine</a:t>
            </a:r>
            <a:r>
              <a:rPr lang="zh-CN" altLang="en-US" dirty="0" smtClean="0"/>
              <a:t>）</a:t>
            </a:r>
            <a:endParaRPr lang="en-GB" dirty="0"/>
          </a:p>
          <a:p>
            <a:pPr>
              <a:lnSpc>
                <a:spcPct val="120000"/>
              </a:lnSpc>
            </a:pPr>
            <a:r>
              <a:rPr lang="zh-CN" altLang="en-US" dirty="0" smtClean="0"/>
              <a:t>英国无国界医生（</a:t>
            </a:r>
            <a:r>
              <a:rPr lang="en-GB" dirty="0" err="1" smtClean="0"/>
              <a:t>Médecins</a:t>
            </a:r>
            <a:r>
              <a:rPr lang="en-GB" dirty="0" smtClean="0"/>
              <a:t> </a:t>
            </a:r>
            <a:r>
              <a:rPr lang="en-GB" dirty="0"/>
              <a:t>Sans </a:t>
            </a:r>
            <a:r>
              <a:rPr lang="en-GB" dirty="0" err="1"/>
              <a:t>Frontières</a:t>
            </a:r>
            <a:r>
              <a:rPr lang="en-GB" dirty="0"/>
              <a:t> </a:t>
            </a:r>
            <a:r>
              <a:rPr lang="en-GB" dirty="0" smtClean="0"/>
              <a:t>UK</a:t>
            </a:r>
            <a:r>
              <a:rPr lang="zh-CN" altLang="en-US" dirty="0" smtClean="0"/>
              <a:t>）</a:t>
            </a:r>
            <a:endParaRPr lang="en-GB" dirty="0"/>
          </a:p>
          <a:p>
            <a:pPr>
              <a:lnSpc>
                <a:spcPct val="120000"/>
              </a:lnSpc>
            </a:pPr>
            <a:r>
              <a:rPr lang="zh-CN" altLang="en-US" dirty="0" smtClean="0"/>
              <a:t>牛津大学医学院（</a:t>
            </a:r>
            <a:r>
              <a:rPr lang="en-GB" dirty="0" smtClean="0"/>
              <a:t>University </a:t>
            </a:r>
            <a:r>
              <a:rPr lang="en-GB" dirty="0"/>
              <a:t>of Oxford, Medical Sciences </a:t>
            </a:r>
            <a:r>
              <a:rPr lang="en-GB" dirty="0" smtClean="0"/>
              <a:t>Division</a:t>
            </a:r>
            <a:r>
              <a:rPr lang="zh-CN" altLang="en-US" dirty="0" smtClean="0"/>
              <a:t>）</a:t>
            </a:r>
            <a:endParaRPr lang="en-GB" dirty="0"/>
          </a:p>
          <a:p>
            <a:pPr>
              <a:lnSpc>
                <a:spcPct val="120000"/>
              </a:lnSpc>
            </a:pPr>
            <a:r>
              <a:rPr lang="ja-JP" altLang="en-US" dirty="0"/>
              <a:t>维康基金</a:t>
            </a:r>
            <a:r>
              <a:rPr lang="ja-JP" altLang="en-US" dirty="0" smtClean="0"/>
              <a:t>会</a:t>
            </a:r>
            <a:r>
              <a:rPr lang="zh-CN" altLang="en-US" dirty="0" smtClean="0"/>
              <a:t>（</a:t>
            </a:r>
            <a:r>
              <a:rPr lang="en-GB" dirty="0" err="1" smtClean="0"/>
              <a:t>Wellcome</a:t>
            </a:r>
            <a:r>
              <a:rPr lang="zh-CN" altLang="en-US" dirty="0" smtClean="0"/>
              <a:t>）</a:t>
            </a:r>
            <a:endParaRPr lang="en-GB" dirty="0"/>
          </a:p>
          <a:p>
            <a:endParaRPr lang="en-GB" dirty="0"/>
          </a:p>
        </p:txBody>
      </p:sp>
    </p:spTree>
    <p:extLst>
      <p:ext uri="{BB962C8B-B14F-4D97-AF65-F5344CB8AC3E}">
        <p14:creationId xmlns:p14="http://schemas.microsoft.com/office/powerpoint/2010/main" val="67732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9680-E8DD-49F2-B8F5-EF236B953FDB}"/>
              </a:ext>
            </a:extLst>
          </p:cNvPr>
          <p:cNvSpPr>
            <a:spLocks noGrp="1"/>
          </p:cNvSpPr>
          <p:nvPr>
            <p:ph type="ctrTitle"/>
          </p:nvPr>
        </p:nvSpPr>
        <p:spPr>
          <a:xfrm>
            <a:off x="1524000" y="1122363"/>
            <a:ext cx="6626942" cy="2387600"/>
          </a:xfrm>
        </p:spPr>
        <p:txBody>
          <a:bodyPr/>
          <a:lstStyle/>
          <a:p>
            <a:r>
              <a:rPr lang="ja-JP" altLang="en-US" b="1" dirty="0"/>
              <a:t>谢谢！</a:t>
            </a:r>
            <a:endParaRPr lang="en-GB" b="1" dirty="0"/>
          </a:p>
        </p:txBody>
      </p:sp>
      <p:sp>
        <p:nvSpPr>
          <p:cNvPr id="4" name="Subtitle 3">
            <a:extLst>
              <a:ext uri="{FF2B5EF4-FFF2-40B4-BE49-F238E27FC236}">
                <a16:creationId xmlns:a16="http://schemas.microsoft.com/office/drawing/2014/main" id="{E07F8AD2-DCCB-42FF-9DFC-D958C09C4728}"/>
              </a:ext>
            </a:extLst>
          </p:cNvPr>
          <p:cNvSpPr>
            <a:spLocks noGrp="1"/>
          </p:cNvSpPr>
          <p:nvPr>
            <p:ph type="subTitle" idx="1"/>
          </p:nvPr>
        </p:nvSpPr>
        <p:spPr>
          <a:xfrm>
            <a:off x="265471" y="4996729"/>
            <a:ext cx="9144000" cy="1655762"/>
          </a:xfrm>
        </p:spPr>
        <p:txBody>
          <a:bodyPr>
            <a:normAutofit/>
          </a:bodyPr>
          <a:lstStyle/>
          <a:p>
            <a:r>
              <a:rPr lang="zh-CN" altLang="en-US" i="1" dirty="0"/>
              <a:t>鸣谢中文版翻译团队</a:t>
            </a:r>
            <a:r>
              <a:rPr lang="en-GB" i="1" dirty="0"/>
              <a:t> </a:t>
            </a:r>
            <a:r>
              <a:rPr lang="zh-CN" altLang="en-US" i="1" dirty="0" smtClean="0"/>
              <a:t>：</a:t>
            </a:r>
            <a:endParaRPr lang="en-US" dirty="0"/>
          </a:p>
          <a:p>
            <a:r>
              <a:rPr lang="en-GB" i="1" dirty="0"/>
              <a:t>CCOUC</a:t>
            </a:r>
            <a:r>
              <a:rPr lang="zh-CN" altLang="en-US" i="1" dirty="0"/>
              <a:t>灾害与人道救援研究所</a:t>
            </a:r>
            <a:endParaRPr lang="en-US" dirty="0"/>
          </a:p>
          <a:p>
            <a:r>
              <a:rPr lang="zh-CN" altLang="en-US" i="1" dirty="0" smtClean="0"/>
              <a:t>陈</a:t>
            </a:r>
            <a:r>
              <a:rPr lang="zh-CN" altLang="en-US" i="1" dirty="0"/>
              <a:t>英凝教</a:t>
            </a:r>
            <a:r>
              <a:rPr lang="zh-CN" altLang="en-US" i="1" dirty="0" smtClean="0"/>
              <a:t>授</a:t>
            </a:r>
            <a:r>
              <a:rPr lang="zh-CN" altLang="en-US" dirty="0"/>
              <a:t>、</a:t>
            </a:r>
            <a:r>
              <a:rPr lang="zh-CN" altLang="en-US" i="1" dirty="0" smtClean="0"/>
              <a:t>黄</a:t>
            </a:r>
            <a:r>
              <a:rPr lang="zh-CN" altLang="en-US" i="1" dirty="0"/>
              <a:t>智诚先生</a:t>
            </a:r>
            <a:endParaRPr lang="en-US" dirty="0"/>
          </a:p>
          <a:p>
            <a:endParaRPr lang="en-GB" dirty="0"/>
          </a:p>
        </p:txBody>
      </p:sp>
    </p:spTree>
    <p:extLst>
      <p:ext uri="{BB962C8B-B14F-4D97-AF65-F5344CB8AC3E}">
        <p14:creationId xmlns:p14="http://schemas.microsoft.com/office/powerpoint/2010/main" val="397287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A4E3-FD1D-4E09-8DDD-99B69CC70B33}"/>
              </a:ext>
            </a:extLst>
          </p:cNvPr>
          <p:cNvSpPr>
            <a:spLocks noGrp="1"/>
          </p:cNvSpPr>
          <p:nvPr>
            <p:ph type="title"/>
          </p:nvPr>
        </p:nvSpPr>
        <p:spPr>
          <a:xfrm>
            <a:off x="838200" y="256068"/>
            <a:ext cx="10829192" cy="1325563"/>
          </a:xfrm>
        </p:spPr>
        <p:txBody>
          <a:bodyPr>
            <a:normAutofit/>
          </a:bodyPr>
          <a:lstStyle/>
          <a:p>
            <a:r>
              <a:rPr lang="en-US" altLang="zh-CN" sz="4000" b="1" dirty="0" smtClean="0">
                <a:solidFill>
                  <a:schemeClr val="accent1">
                    <a:lumMod val="50000"/>
                  </a:schemeClr>
                </a:solidFill>
              </a:rPr>
              <a:t>2018–20</a:t>
            </a:r>
            <a:r>
              <a:rPr lang="zh-CN" altLang="en-US" sz="4000" b="1" dirty="0">
                <a:solidFill>
                  <a:schemeClr val="accent1">
                    <a:lumMod val="50000"/>
                  </a:schemeClr>
                </a:solidFill>
              </a:rPr>
              <a:t>：</a:t>
            </a:r>
            <a:r>
              <a:rPr lang="zh-CN" altLang="en-US" sz="4000" b="1" i="1" dirty="0">
                <a:solidFill>
                  <a:schemeClr val="accent1">
                    <a:lumMod val="50000"/>
                  </a:schemeClr>
                </a:solidFill>
              </a:rPr>
              <a:t>全</a:t>
            </a:r>
            <a:r>
              <a:rPr lang="zh-CN" altLang="en-US" sz="4000" b="1" i="1" dirty="0" smtClean="0">
                <a:solidFill>
                  <a:schemeClr val="accent1">
                    <a:lumMod val="50000"/>
                  </a:schemeClr>
                </a:solidFill>
              </a:rPr>
              <a:t>球</a:t>
            </a:r>
            <a:r>
              <a:rPr lang="zh-CN" altLang="en-US" sz="4000" b="1" i="1" dirty="0">
                <a:solidFill>
                  <a:schemeClr val="accent1">
                    <a:lumMod val="50000"/>
                  </a:schemeClr>
                </a:solidFill>
              </a:rPr>
              <a:t>突发</a:t>
            </a:r>
            <a:r>
              <a:rPr lang="zh-CN" altLang="en-US" sz="4000" b="1" i="1" dirty="0" smtClean="0">
                <a:solidFill>
                  <a:schemeClr val="accent1">
                    <a:lumMod val="50000"/>
                  </a:schemeClr>
                </a:solidFill>
              </a:rPr>
              <a:t>卫生事件研究中的伦理问题</a:t>
            </a:r>
            <a:endParaRPr lang="en-GB" sz="4000" b="1" i="1" dirty="0">
              <a:solidFill>
                <a:schemeClr val="accent1">
                  <a:lumMod val="50000"/>
                </a:schemeClr>
              </a:solidFill>
            </a:endParaRPr>
          </a:p>
        </p:txBody>
      </p:sp>
      <p:sp>
        <p:nvSpPr>
          <p:cNvPr id="3" name="Content Placeholder 2">
            <a:extLst>
              <a:ext uri="{FF2B5EF4-FFF2-40B4-BE49-F238E27FC236}">
                <a16:creationId xmlns:a16="http://schemas.microsoft.com/office/drawing/2014/main" id="{B23CC3D9-73BF-421A-A4CC-8AF558C83929}"/>
              </a:ext>
            </a:extLst>
          </p:cNvPr>
          <p:cNvSpPr>
            <a:spLocks noGrp="1"/>
          </p:cNvSpPr>
          <p:nvPr>
            <p:ph idx="1"/>
          </p:nvPr>
        </p:nvSpPr>
        <p:spPr>
          <a:xfrm>
            <a:off x="838200" y="1581630"/>
            <a:ext cx="7141029" cy="5276369"/>
          </a:xfrm>
        </p:spPr>
        <p:txBody>
          <a:bodyPr>
            <a:normAutofit fontScale="85000" lnSpcReduction="20000"/>
          </a:bodyPr>
          <a:lstStyle/>
          <a:p>
            <a:pPr>
              <a:lnSpc>
                <a:spcPct val="120000"/>
              </a:lnSpc>
            </a:pPr>
            <a:r>
              <a:rPr lang="zh-CN" altLang="en-US" dirty="0" smtClean="0"/>
              <a:t>来自</a:t>
            </a:r>
            <a:r>
              <a:rPr lang="en-US" altLang="zh-CN" dirty="0"/>
              <a:t>30</a:t>
            </a:r>
            <a:r>
              <a:rPr lang="zh-CN" altLang="en-US" dirty="0"/>
              <a:t>多个国家的研究人</a:t>
            </a:r>
            <a:r>
              <a:rPr lang="zh-CN" altLang="en-US" dirty="0" smtClean="0"/>
              <a:t>员</a:t>
            </a:r>
            <a:r>
              <a:rPr lang="zh-CN" altLang="en-US" dirty="0" smtClean="0">
                <a:solidFill>
                  <a:srgbClr val="FF0000"/>
                </a:solidFill>
              </a:rPr>
              <a:t>、</a:t>
            </a:r>
            <a:r>
              <a:rPr lang="zh-CN" altLang="en-US" dirty="0" smtClean="0"/>
              <a:t>响</a:t>
            </a:r>
            <a:r>
              <a:rPr lang="zh-CN" altLang="en-US" dirty="0"/>
              <a:t>应</a:t>
            </a:r>
            <a:r>
              <a:rPr lang="zh-CN" altLang="en-US" dirty="0" smtClean="0"/>
              <a:t>者</a:t>
            </a:r>
            <a:r>
              <a:rPr lang="zh-CN" altLang="en-US" dirty="0">
                <a:solidFill>
                  <a:srgbClr val="FF0000"/>
                </a:solidFill>
              </a:rPr>
              <a:t>、</a:t>
            </a:r>
            <a:r>
              <a:rPr lang="zh-CN" altLang="en-US" dirty="0" smtClean="0"/>
              <a:t>参</a:t>
            </a:r>
            <a:r>
              <a:rPr lang="zh-CN" altLang="en-US" dirty="0"/>
              <a:t>与者</a:t>
            </a:r>
            <a:r>
              <a:rPr lang="zh-CN" altLang="en-US" dirty="0" smtClean="0"/>
              <a:t>和政策制订者的</a:t>
            </a:r>
            <a:r>
              <a:rPr lang="zh-CN" altLang="en-US" dirty="0"/>
              <a:t>参与</a:t>
            </a:r>
            <a:endParaRPr lang="en-GB" dirty="0"/>
          </a:p>
          <a:p>
            <a:pPr lvl="1">
              <a:lnSpc>
                <a:spcPct val="120000"/>
              </a:lnSpc>
            </a:pPr>
            <a:r>
              <a:rPr lang="zh-CN" altLang="en-US" dirty="0" smtClean="0"/>
              <a:t>通过征集证据的呼吁，获得各种各样的协助和意见</a:t>
            </a:r>
            <a:endParaRPr lang="en-US" altLang="zh-CN" dirty="0" smtClean="0"/>
          </a:p>
          <a:p>
            <a:pPr lvl="1">
              <a:lnSpc>
                <a:spcPct val="120000"/>
              </a:lnSpc>
            </a:pPr>
            <a:r>
              <a:rPr lang="zh-CN" altLang="en-US" dirty="0" smtClean="0"/>
              <a:t>在</a:t>
            </a:r>
            <a:r>
              <a:rPr lang="zh-CN" altLang="en-US" dirty="0"/>
              <a:t>英</a:t>
            </a:r>
            <a:r>
              <a:rPr lang="zh-CN" altLang="en-US" dirty="0" smtClean="0"/>
              <a:t>国</a:t>
            </a:r>
            <a:r>
              <a:rPr lang="zh-CN" altLang="en-US" dirty="0"/>
              <a:t>、</a:t>
            </a:r>
            <a:r>
              <a:rPr lang="zh-CN" altLang="en-US" dirty="0" smtClean="0"/>
              <a:t>菲</a:t>
            </a:r>
            <a:r>
              <a:rPr lang="zh-CN" altLang="en-US" dirty="0"/>
              <a:t>律宾、新加</a:t>
            </a:r>
            <a:r>
              <a:rPr lang="zh-CN" altLang="en-US" dirty="0" smtClean="0"/>
              <a:t>坡</a:t>
            </a:r>
            <a:r>
              <a:rPr lang="zh-CN" altLang="en-US" dirty="0"/>
              <a:t>、</a:t>
            </a:r>
            <a:r>
              <a:rPr lang="zh-CN" altLang="en-US" dirty="0" smtClean="0"/>
              <a:t>黎</a:t>
            </a:r>
            <a:r>
              <a:rPr lang="zh-CN" altLang="en-US" dirty="0"/>
              <a:t>巴</a:t>
            </a:r>
            <a:r>
              <a:rPr lang="zh-CN" altLang="en-US" dirty="0" smtClean="0"/>
              <a:t>嫩</a:t>
            </a:r>
            <a:r>
              <a:rPr lang="zh-CN" altLang="en-US" dirty="0"/>
              <a:t>、</a:t>
            </a:r>
            <a:r>
              <a:rPr lang="zh-CN" altLang="en-US" dirty="0" smtClean="0"/>
              <a:t>塞</a:t>
            </a:r>
            <a:r>
              <a:rPr lang="zh-CN" altLang="en-US" dirty="0"/>
              <a:t>内加</a:t>
            </a:r>
            <a:r>
              <a:rPr lang="zh-CN" altLang="en-US" dirty="0" smtClean="0"/>
              <a:t>尔</a:t>
            </a:r>
            <a:r>
              <a:rPr lang="zh-CN" altLang="en-US" dirty="0"/>
              <a:t>、</a:t>
            </a:r>
            <a:r>
              <a:rPr lang="zh-CN" altLang="en-US" dirty="0" smtClean="0"/>
              <a:t>美国和中</a:t>
            </a:r>
            <a:r>
              <a:rPr lang="zh-CN" altLang="en-US" dirty="0"/>
              <a:t>国举</a:t>
            </a:r>
            <a:r>
              <a:rPr lang="zh-CN" altLang="en-US" dirty="0" smtClean="0"/>
              <a:t>行会议</a:t>
            </a:r>
            <a:endParaRPr lang="en-US" altLang="zh-CN" dirty="0" smtClean="0"/>
          </a:p>
          <a:p>
            <a:pPr lvl="1">
              <a:lnSpc>
                <a:spcPct val="120000"/>
              </a:lnSpc>
            </a:pPr>
            <a:r>
              <a:rPr lang="zh-CN" altLang="en-US" dirty="0" smtClean="0"/>
              <a:t>文献回顾，包括在</a:t>
            </a:r>
            <a:r>
              <a:rPr lang="zh-CN" altLang="en-US" dirty="0"/>
              <a:t>印度洋海</a:t>
            </a:r>
            <a:r>
              <a:rPr lang="zh-CN" altLang="en-US" dirty="0" smtClean="0"/>
              <a:t>啸</a:t>
            </a:r>
            <a:r>
              <a:rPr lang="zh-CN" altLang="en-US" dirty="0"/>
              <a:t>、</a:t>
            </a:r>
            <a:r>
              <a:rPr lang="zh-CN" altLang="en-US" dirty="0" smtClean="0"/>
              <a:t>福岛</a:t>
            </a:r>
            <a:r>
              <a:rPr lang="zh-CN" altLang="en-US" dirty="0"/>
              <a:t>、</a:t>
            </a:r>
            <a:r>
              <a:rPr lang="zh-CN" altLang="en-US" dirty="0" smtClean="0"/>
              <a:t>卡</a:t>
            </a:r>
            <a:r>
              <a:rPr lang="zh-CN" altLang="en-US" dirty="0"/>
              <a:t>特里娜飓风和叙利亚内战中的</a:t>
            </a:r>
            <a:r>
              <a:rPr lang="zh-CN" altLang="en-US" dirty="0" smtClean="0"/>
              <a:t>社区经验</a:t>
            </a:r>
            <a:endParaRPr lang="en-US" altLang="zh-CN" dirty="0" smtClean="0"/>
          </a:p>
          <a:p>
            <a:pPr lvl="1">
              <a:lnSpc>
                <a:spcPct val="120000"/>
              </a:lnSpc>
            </a:pPr>
            <a:r>
              <a:rPr lang="zh-CN" altLang="en-US" dirty="0" smtClean="0"/>
              <a:t>报告通过国际外部学术评审程序</a:t>
            </a:r>
            <a:endParaRPr lang="en-GB" dirty="0"/>
          </a:p>
          <a:p>
            <a:pPr lvl="1">
              <a:lnSpc>
                <a:spcPct val="120000"/>
              </a:lnSpc>
            </a:pPr>
            <a:endParaRPr lang="en-GB" dirty="0"/>
          </a:p>
          <a:p>
            <a:pPr>
              <a:lnSpc>
                <a:spcPct val="120000"/>
              </a:lnSpc>
            </a:pPr>
            <a:r>
              <a:rPr lang="zh-CN" altLang="en-US" dirty="0" smtClean="0"/>
              <a:t>调</a:t>
            </a:r>
            <a:r>
              <a:rPr lang="zh-CN" altLang="en-US" dirty="0"/>
              <a:t>查结果和建议侧重于对</a:t>
            </a:r>
            <a:r>
              <a:rPr lang="zh-CN" altLang="en-US" b="1" dirty="0">
                <a:solidFill>
                  <a:schemeClr val="accent1">
                    <a:lumMod val="50000"/>
                  </a:schemeClr>
                </a:solidFill>
              </a:rPr>
              <a:t>政策</a:t>
            </a:r>
            <a:r>
              <a:rPr lang="zh-CN" altLang="en-US" dirty="0" smtClean="0"/>
              <a:t>的伦理后果以及现场工作人员的伦理行</a:t>
            </a:r>
            <a:r>
              <a:rPr lang="zh-CN" altLang="en-US" dirty="0"/>
              <a:t>为</a:t>
            </a:r>
            <a:endParaRPr lang="en-GB" dirty="0"/>
          </a:p>
          <a:p>
            <a:pPr lvl="1">
              <a:lnSpc>
                <a:spcPct val="120000"/>
              </a:lnSpc>
            </a:pPr>
            <a:r>
              <a:rPr lang="zh-CN" altLang="en-US" b="1" dirty="0" smtClean="0">
                <a:solidFill>
                  <a:schemeClr val="accent1">
                    <a:lumMod val="50000"/>
                  </a:schemeClr>
                </a:solidFill>
              </a:rPr>
              <a:t>背景</a:t>
            </a:r>
            <a:r>
              <a:rPr lang="zh-CN" altLang="en-US" dirty="0" smtClean="0"/>
              <a:t>是十分重要的，即这些调查</a:t>
            </a:r>
            <a:r>
              <a:rPr lang="zh-CN" altLang="en-US" dirty="0"/>
              <a:t>结果和</a:t>
            </a:r>
            <a:r>
              <a:rPr lang="zh-CN" altLang="en-US" dirty="0" smtClean="0"/>
              <a:t>建议如何适用于不同</a:t>
            </a:r>
            <a:r>
              <a:rPr lang="zh-CN" altLang="en-US" dirty="0"/>
              <a:t>国家和不同类型的突发</a:t>
            </a:r>
            <a:r>
              <a:rPr lang="zh-CN" altLang="en-US" dirty="0" smtClean="0"/>
              <a:t>事件</a:t>
            </a:r>
            <a:endParaRPr lang="en-US" altLang="zh-CN" dirty="0" smtClean="0"/>
          </a:p>
          <a:p>
            <a:pPr lvl="1">
              <a:lnSpc>
                <a:spcPct val="120000"/>
              </a:lnSpc>
            </a:pPr>
            <a:r>
              <a:rPr lang="zh-CN" altLang="en-US" dirty="0" smtClean="0"/>
              <a:t>本报告</a:t>
            </a:r>
            <a:r>
              <a:rPr lang="zh-CN" altLang="en-US" dirty="0"/>
              <a:t>是进一步讨论的起点</a:t>
            </a:r>
            <a:endParaRPr lang="en-GB" dirty="0"/>
          </a:p>
        </p:txBody>
      </p:sp>
    </p:spTree>
    <p:extLst>
      <p:ext uri="{BB962C8B-B14F-4D97-AF65-F5344CB8AC3E}">
        <p14:creationId xmlns:p14="http://schemas.microsoft.com/office/powerpoint/2010/main" val="228117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6C285E-1F41-448E-9DDE-9C78FA4BB0FC}"/>
              </a:ext>
            </a:extLst>
          </p:cNvPr>
          <p:cNvSpPr>
            <a:spLocks noGrp="1"/>
          </p:cNvSpPr>
          <p:nvPr>
            <p:ph type="title"/>
          </p:nvPr>
        </p:nvSpPr>
        <p:spPr>
          <a:xfrm>
            <a:off x="634999" y="299955"/>
            <a:ext cx="8948615" cy="1031875"/>
          </a:xfrm>
        </p:spPr>
        <p:txBody>
          <a:bodyPr>
            <a:normAutofit fontScale="90000"/>
          </a:bodyPr>
          <a:lstStyle/>
          <a:p>
            <a:r>
              <a:rPr lang="zh-CN" altLang="en-US" b="1" dirty="0" smtClean="0">
                <a:solidFill>
                  <a:schemeClr val="accent1">
                    <a:lumMod val="50000"/>
                  </a:schemeClr>
                </a:solidFill>
              </a:rPr>
              <a:t>本</a:t>
            </a:r>
            <a:r>
              <a:rPr lang="zh-CN" altLang="en-US" b="1" dirty="0">
                <a:solidFill>
                  <a:schemeClr val="accent1">
                    <a:lumMod val="50000"/>
                  </a:schemeClr>
                </a:solidFill>
              </a:rPr>
              <a:t>次深入调查贡献</a:t>
            </a:r>
            <a:r>
              <a:rPr lang="zh-CN" altLang="en-US" b="1" dirty="0" smtClean="0">
                <a:solidFill>
                  <a:schemeClr val="accent1">
                    <a:lumMod val="50000"/>
                  </a:schemeClr>
                </a:solidFill>
              </a:rPr>
              <a:t>者身处的</a:t>
            </a:r>
            <a:r>
              <a:rPr lang="zh-CN" altLang="en-US" b="1" dirty="0">
                <a:solidFill>
                  <a:schemeClr val="accent1">
                    <a:lumMod val="50000"/>
                  </a:schemeClr>
                </a:solidFill>
              </a:rPr>
              <a:t>国家和地区</a:t>
            </a:r>
            <a:endParaRPr lang="en-GB" b="1" dirty="0">
              <a:solidFill>
                <a:schemeClr val="accent1">
                  <a:lumMod val="50000"/>
                </a:schemeClr>
              </a:solidFill>
            </a:endParaRPr>
          </a:p>
        </p:txBody>
      </p:sp>
      <p:pic>
        <p:nvPicPr>
          <p:cNvPr id="4" name="Content Placeholder 3">
            <a:extLst>
              <a:ext uri="{FF2B5EF4-FFF2-40B4-BE49-F238E27FC236}">
                <a16:creationId xmlns:a16="http://schemas.microsoft.com/office/drawing/2014/main" id="{BB7B0FE8-EABD-4494-A8C1-507BC5FD4655}"/>
              </a:ext>
            </a:extLst>
          </p:cNvPr>
          <p:cNvPicPr>
            <a:picLocks noGrp="1" noChangeAspect="1"/>
          </p:cNvPicPr>
          <p:nvPr>
            <p:ph idx="1"/>
          </p:nvPr>
        </p:nvPicPr>
        <p:blipFill>
          <a:blip r:embed="rId2"/>
          <a:stretch>
            <a:fillRect/>
          </a:stretch>
        </p:blipFill>
        <p:spPr>
          <a:xfrm>
            <a:off x="1633716" y="1173079"/>
            <a:ext cx="8924568" cy="5528019"/>
          </a:xfrm>
          <a:prstGeom prst="rect">
            <a:avLst/>
          </a:prstGeom>
        </p:spPr>
      </p:pic>
    </p:spTree>
    <p:extLst>
      <p:ext uri="{BB962C8B-B14F-4D97-AF65-F5344CB8AC3E}">
        <p14:creationId xmlns:p14="http://schemas.microsoft.com/office/powerpoint/2010/main" val="24415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3C325-D528-4DD6-9BD2-CEA0B39BCC7B}"/>
              </a:ext>
            </a:extLst>
          </p:cNvPr>
          <p:cNvSpPr>
            <a:spLocks noGrp="1"/>
          </p:cNvSpPr>
          <p:nvPr>
            <p:ph type="ctrTitle"/>
          </p:nvPr>
        </p:nvSpPr>
        <p:spPr>
          <a:xfrm>
            <a:off x="324375" y="996528"/>
            <a:ext cx="7865806" cy="1655762"/>
          </a:xfrm>
        </p:spPr>
        <p:txBody>
          <a:bodyPr/>
          <a:lstStyle/>
          <a:p>
            <a:r>
              <a:rPr lang="zh-CN" altLang="en-US" b="1" dirty="0"/>
              <a:t>工作</a:t>
            </a:r>
            <a:r>
              <a:rPr lang="zh-CN" altLang="en-US" b="1" dirty="0" smtClean="0"/>
              <a:t>范围</a:t>
            </a:r>
            <a:endParaRPr lang="en-GB" b="1" dirty="0"/>
          </a:p>
        </p:txBody>
      </p:sp>
      <p:sp>
        <p:nvSpPr>
          <p:cNvPr id="5" name="Subtitle 4">
            <a:extLst>
              <a:ext uri="{FF2B5EF4-FFF2-40B4-BE49-F238E27FC236}">
                <a16:creationId xmlns:a16="http://schemas.microsoft.com/office/drawing/2014/main" id="{E0B0ED2D-6BF3-41BD-8419-5A729E7B1C62}"/>
              </a:ext>
            </a:extLst>
          </p:cNvPr>
          <p:cNvSpPr>
            <a:spLocks noGrp="1"/>
          </p:cNvSpPr>
          <p:nvPr>
            <p:ph type="subTitle" idx="1"/>
          </p:nvPr>
        </p:nvSpPr>
        <p:spPr>
          <a:xfrm>
            <a:off x="501355" y="3200650"/>
            <a:ext cx="7688826" cy="2834390"/>
          </a:xfrm>
        </p:spPr>
        <p:txBody>
          <a:bodyPr>
            <a:normAutofit/>
          </a:bodyPr>
          <a:lstStyle/>
          <a:p>
            <a:pPr>
              <a:lnSpc>
                <a:spcPct val="150000"/>
              </a:lnSpc>
            </a:pPr>
            <a:r>
              <a:rPr lang="zh-CN" altLang="en-US" sz="3200" dirty="0" smtClean="0"/>
              <a:t>什么类型的突发事件？</a:t>
            </a:r>
            <a:r>
              <a:rPr lang="zh-CN" altLang="en-US" sz="3200" dirty="0"/>
              <a:t/>
            </a:r>
            <a:br>
              <a:rPr lang="zh-CN" altLang="en-US" sz="3200" dirty="0"/>
            </a:br>
            <a:r>
              <a:rPr lang="zh-CN" altLang="en-US" sz="3200" dirty="0"/>
              <a:t>什</a:t>
            </a:r>
            <a:r>
              <a:rPr lang="zh-CN" altLang="en-US" sz="3200" dirty="0" smtClean="0"/>
              <a:t>么类型的</a:t>
            </a:r>
            <a:r>
              <a:rPr lang="zh-CN" altLang="en-US" sz="3200" dirty="0"/>
              <a:t>研究？</a:t>
            </a:r>
            <a:br>
              <a:rPr lang="zh-CN" altLang="en-US" sz="3200" dirty="0"/>
            </a:br>
            <a:r>
              <a:rPr lang="zh-CN" altLang="en-US" sz="3200" dirty="0"/>
              <a:t>什</a:t>
            </a:r>
            <a:r>
              <a:rPr lang="zh-CN" altLang="en-US" sz="3200" dirty="0" smtClean="0"/>
              <a:t>么问题可</a:t>
            </a:r>
            <a:r>
              <a:rPr lang="zh-CN" altLang="en-US" sz="3200" dirty="0"/>
              <a:t>视为</a:t>
            </a:r>
            <a:r>
              <a:rPr lang="zh-CN" altLang="en-US" sz="3200" dirty="0" smtClean="0"/>
              <a:t> “伦理”问</a:t>
            </a:r>
            <a:r>
              <a:rPr lang="zh-CN" altLang="en-US" sz="3200" dirty="0"/>
              <a:t>题</a:t>
            </a:r>
            <a:r>
              <a:rPr lang="zh-CN" altLang="en-US" sz="3200" dirty="0" smtClean="0"/>
              <a:t>？</a:t>
            </a:r>
            <a:endParaRPr lang="en-GB" sz="3200" dirty="0"/>
          </a:p>
        </p:txBody>
      </p:sp>
    </p:spTree>
    <p:extLst>
      <p:ext uri="{BB962C8B-B14F-4D97-AF65-F5344CB8AC3E}">
        <p14:creationId xmlns:p14="http://schemas.microsoft.com/office/powerpoint/2010/main" val="28579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A4E3-FD1D-4E09-8DDD-99B69CC70B33}"/>
              </a:ext>
            </a:extLst>
          </p:cNvPr>
          <p:cNvSpPr>
            <a:spLocks noGrp="1"/>
          </p:cNvSpPr>
          <p:nvPr>
            <p:ph type="title"/>
          </p:nvPr>
        </p:nvSpPr>
        <p:spPr>
          <a:xfrm>
            <a:off x="838200" y="7623"/>
            <a:ext cx="10515600" cy="1325563"/>
          </a:xfrm>
        </p:spPr>
        <p:txBody>
          <a:bodyPr>
            <a:normAutofit/>
          </a:bodyPr>
          <a:lstStyle/>
          <a:p>
            <a:r>
              <a:rPr lang="zh-CN" altLang="en-US" b="1" dirty="0" smtClean="0">
                <a:solidFill>
                  <a:schemeClr val="accent1">
                    <a:lumMod val="50000"/>
                  </a:schemeClr>
                </a:solidFill>
              </a:rPr>
              <a:t>我</a:t>
            </a:r>
            <a:r>
              <a:rPr lang="zh-CN" altLang="en-US" b="1" dirty="0">
                <a:solidFill>
                  <a:schemeClr val="accent1">
                    <a:lumMod val="50000"/>
                  </a:schemeClr>
                </a:solidFill>
              </a:rPr>
              <a:t>们正在谈论什</a:t>
            </a:r>
            <a:r>
              <a:rPr lang="zh-CN" altLang="en-US" b="1" dirty="0" smtClean="0">
                <a:solidFill>
                  <a:schemeClr val="accent1">
                    <a:lumMod val="50000"/>
                  </a:schemeClr>
                </a:solidFill>
              </a:rPr>
              <a:t>么类型的突发事件？</a:t>
            </a:r>
            <a:endParaRPr lang="en-GB" sz="4000" b="1" dirty="0">
              <a:solidFill>
                <a:schemeClr val="accent1">
                  <a:lumMod val="50000"/>
                </a:schemeClr>
              </a:solidFill>
            </a:endParaRPr>
          </a:p>
        </p:txBody>
      </p:sp>
      <p:sp>
        <p:nvSpPr>
          <p:cNvPr id="3" name="Content Placeholder 2">
            <a:extLst>
              <a:ext uri="{FF2B5EF4-FFF2-40B4-BE49-F238E27FC236}">
                <a16:creationId xmlns:a16="http://schemas.microsoft.com/office/drawing/2014/main" id="{B23CC3D9-73BF-421A-A4CC-8AF558C83929}"/>
              </a:ext>
            </a:extLst>
          </p:cNvPr>
          <p:cNvSpPr>
            <a:spLocks noGrp="1"/>
          </p:cNvSpPr>
          <p:nvPr>
            <p:ph idx="1"/>
          </p:nvPr>
        </p:nvSpPr>
        <p:spPr>
          <a:xfrm>
            <a:off x="838200" y="1333186"/>
            <a:ext cx="7141029" cy="5353941"/>
          </a:xfrm>
        </p:spPr>
        <p:txBody>
          <a:bodyPr>
            <a:normAutofit fontScale="85000" lnSpcReduction="10000"/>
          </a:bodyPr>
          <a:lstStyle/>
          <a:p>
            <a:pPr>
              <a:lnSpc>
                <a:spcPct val="110000"/>
              </a:lnSpc>
              <a:spcAft>
                <a:spcPts val="1200"/>
              </a:spcAft>
            </a:pPr>
            <a:r>
              <a:rPr lang="zh-CN" altLang="en-US" dirty="0"/>
              <a:t>“全球突发卫生事件” </a:t>
            </a:r>
            <a:r>
              <a:rPr lang="en-US" altLang="zh-CN" dirty="0"/>
              <a:t>/“</a:t>
            </a:r>
            <a:r>
              <a:rPr lang="zh-CN" altLang="en-US" dirty="0"/>
              <a:t>人道主义危机” </a:t>
            </a:r>
            <a:r>
              <a:rPr lang="en-US" altLang="zh-CN" dirty="0"/>
              <a:t>/“</a:t>
            </a:r>
            <a:r>
              <a:rPr lang="zh-CN" altLang="en-US" dirty="0"/>
              <a:t>复杂</a:t>
            </a:r>
            <a:r>
              <a:rPr lang="zh-CN" altLang="en-US" dirty="0" smtClean="0"/>
              <a:t>突发事件</a:t>
            </a:r>
            <a:r>
              <a:rPr lang="zh-CN" altLang="en-US" dirty="0"/>
              <a:t>”包括（</a:t>
            </a:r>
            <a:r>
              <a:rPr lang="zh-CN" altLang="en-US" dirty="0" smtClean="0"/>
              <a:t>有时是下述几项的结合）</a:t>
            </a:r>
            <a:r>
              <a:rPr lang="zh-CN" altLang="en-US" dirty="0"/>
              <a:t>：</a:t>
            </a:r>
            <a:endParaRPr lang="en-GB" dirty="0"/>
          </a:p>
          <a:p>
            <a:pPr lvl="1">
              <a:lnSpc>
                <a:spcPct val="110000"/>
              </a:lnSpc>
              <a:spcAft>
                <a:spcPts val="1200"/>
              </a:spcAft>
            </a:pPr>
            <a:r>
              <a:rPr lang="zh-CN" altLang="en-US" dirty="0" smtClean="0"/>
              <a:t>传</a:t>
            </a:r>
            <a:r>
              <a:rPr lang="zh-CN" altLang="en-US" dirty="0"/>
              <a:t>染</a:t>
            </a:r>
            <a:r>
              <a:rPr lang="zh-CN" altLang="en-US" dirty="0" smtClean="0"/>
              <a:t>病爆发</a:t>
            </a:r>
            <a:r>
              <a:rPr lang="zh-CN" altLang="en-US" dirty="0"/>
              <a:t>（</a:t>
            </a:r>
            <a:r>
              <a:rPr lang="zh-CN" altLang="en-US" dirty="0" smtClean="0"/>
              <a:t>埃博拉、冠</a:t>
            </a:r>
            <a:r>
              <a:rPr lang="zh-CN" altLang="en-US" dirty="0"/>
              <a:t>状病</a:t>
            </a:r>
            <a:r>
              <a:rPr lang="zh-CN" altLang="en-US" dirty="0" smtClean="0"/>
              <a:t>毒</a:t>
            </a:r>
            <a:r>
              <a:rPr lang="zh-CN" altLang="en-US" dirty="0"/>
              <a:t>、</a:t>
            </a:r>
            <a:r>
              <a:rPr lang="zh-CN" altLang="en-US" dirty="0" smtClean="0"/>
              <a:t>拉</a:t>
            </a:r>
            <a:r>
              <a:rPr lang="zh-CN" altLang="en-US" dirty="0"/>
              <a:t>沙</a:t>
            </a:r>
            <a:r>
              <a:rPr lang="zh-CN" altLang="en-US" dirty="0" smtClean="0"/>
              <a:t>热</a:t>
            </a:r>
            <a:r>
              <a:rPr lang="zh-CN" altLang="en-US" dirty="0"/>
              <a:t>、</a:t>
            </a:r>
            <a:r>
              <a:rPr lang="zh-CN" altLang="en-US" dirty="0" smtClean="0"/>
              <a:t>寨卡</a:t>
            </a:r>
            <a:r>
              <a:rPr lang="en-US" altLang="zh-CN" dirty="0" smtClean="0"/>
              <a:t>…</a:t>
            </a:r>
            <a:r>
              <a:rPr lang="zh-CN" altLang="en-US" dirty="0" smtClean="0"/>
              <a:t>）</a:t>
            </a:r>
            <a:endParaRPr lang="en-US" altLang="zh-CN" dirty="0" smtClean="0"/>
          </a:p>
          <a:p>
            <a:pPr lvl="1">
              <a:lnSpc>
                <a:spcPct val="110000"/>
              </a:lnSpc>
              <a:spcAft>
                <a:spcPts val="1200"/>
              </a:spcAft>
            </a:pPr>
            <a:r>
              <a:rPr lang="zh-CN" altLang="en-US" dirty="0" smtClean="0"/>
              <a:t>自</a:t>
            </a:r>
            <a:r>
              <a:rPr lang="zh-CN" altLang="en-US" dirty="0"/>
              <a:t>然灾害（地</a:t>
            </a:r>
            <a:r>
              <a:rPr lang="zh-CN" altLang="en-US" dirty="0" smtClean="0"/>
              <a:t>震</a:t>
            </a:r>
            <a:r>
              <a:rPr lang="zh-CN" altLang="en-US" dirty="0"/>
              <a:t>、</a:t>
            </a:r>
            <a:r>
              <a:rPr lang="zh-CN" altLang="en-US" dirty="0" smtClean="0"/>
              <a:t>海啸</a:t>
            </a:r>
            <a:r>
              <a:rPr lang="zh-CN" altLang="en-US" dirty="0"/>
              <a:t>、</a:t>
            </a:r>
            <a:r>
              <a:rPr lang="zh-CN" altLang="en-US" dirty="0" smtClean="0"/>
              <a:t>洪水</a:t>
            </a:r>
            <a:r>
              <a:rPr lang="en-US" altLang="zh-CN" dirty="0"/>
              <a:t>… </a:t>
            </a:r>
            <a:r>
              <a:rPr lang="zh-CN" altLang="en-US" dirty="0" smtClean="0"/>
              <a:t>）</a:t>
            </a:r>
            <a:endParaRPr lang="en-US" altLang="zh-CN" dirty="0" smtClean="0"/>
          </a:p>
          <a:p>
            <a:pPr lvl="1">
              <a:lnSpc>
                <a:spcPct val="110000"/>
              </a:lnSpc>
              <a:spcAft>
                <a:spcPts val="1200"/>
              </a:spcAft>
            </a:pPr>
            <a:r>
              <a:rPr lang="zh-CN" altLang="en-US" dirty="0"/>
              <a:t>人为灾害（工业事</a:t>
            </a:r>
            <a:r>
              <a:rPr lang="zh-CN" altLang="en-US" dirty="0" smtClean="0"/>
              <a:t>故</a:t>
            </a:r>
            <a:r>
              <a:rPr lang="zh-CN" altLang="en-US" dirty="0"/>
              <a:t>、</a:t>
            </a:r>
            <a:r>
              <a:rPr lang="zh-CN" altLang="en-US" dirty="0" smtClean="0"/>
              <a:t>冲突</a:t>
            </a:r>
            <a:r>
              <a:rPr lang="zh-CN" altLang="en-US" dirty="0"/>
              <a:t>、</a:t>
            </a:r>
            <a:r>
              <a:rPr lang="zh-CN" altLang="en-US" dirty="0" smtClean="0"/>
              <a:t>大</a:t>
            </a:r>
            <a:r>
              <a:rPr lang="zh-CN" altLang="en-US" dirty="0"/>
              <a:t>规</a:t>
            </a:r>
            <a:r>
              <a:rPr lang="zh-CN" altLang="en-US" dirty="0" smtClean="0"/>
              <a:t>模人口流</a:t>
            </a:r>
            <a:r>
              <a:rPr lang="zh-CN" altLang="en-US" dirty="0"/>
              <a:t>离失所）</a:t>
            </a:r>
            <a:endParaRPr lang="en-GB" dirty="0"/>
          </a:p>
          <a:p>
            <a:pPr>
              <a:lnSpc>
                <a:spcPct val="110000"/>
              </a:lnSpc>
              <a:spcAft>
                <a:spcPts val="1200"/>
              </a:spcAft>
            </a:pPr>
            <a:r>
              <a:rPr lang="zh-CN" altLang="en-US" dirty="0" smtClean="0"/>
              <a:t>涉及运作的干扰和中断、巨</a:t>
            </a:r>
            <a:r>
              <a:rPr lang="zh-CN" altLang="en-US" dirty="0"/>
              <a:t>大的健康需</a:t>
            </a:r>
            <a:r>
              <a:rPr lang="zh-CN" altLang="en-US" dirty="0" smtClean="0"/>
              <a:t>求、采取行动的时间紧迫性、不</a:t>
            </a:r>
            <a:r>
              <a:rPr lang="zh-CN" altLang="en-US" dirty="0"/>
              <a:t>确定</a:t>
            </a:r>
            <a:r>
              <a:rPr lang="zh-CN" altLang="en-US" dirty="0" smtClean="0"/>
              <a:t>性</a:t>
            </a:r>
            <a:r>
              <a:rPr lang="zh-CN" altLang="en-US" dirty="0"/>
              <a:t>、</a:t>
            </a:r>
            <a:r>
              <a:rPr lang="zh-CN" altLang="en-US" dirty="0" smtClean="0"/>
              <a:t>困扰和压力</a:t>
            </a:r>
            <a:endParaRPr lang="en-US" altLang="zh-CN" dirty="0" smtClean="0"/>
          </a:p>
          <a:p>
            <a:pPr>
              <a:lnSpc>
                <a:spcPct val="110000"/>
              </a:lnSpc>
              <a:spcAft>
                <a:spcPts val="1200"/>
              </a:spcAft>
            </a:pPr>
            <a:r>
              <a:rPr lang="zh-CN" altLang="en-US" dirty="0" smtClean="0"/>
              <a:t>这里的“全球”，是</a:t>
            </a:r>
            <a:r>
              <a:rPr lang="zh-CN" altLang="en-US" dirty="0"/>
              <a:t>指需要国外</a:t>
            </a:r>
            <a:r>
              <a:rPr lang="zh-CN" altLang="en-US" dirty="0" smtClean="0"/>
              <a:t>提供以团结为出发点的</a:t>
            </a:r>
            <a:r>
              <a:rPr lang="zh-CN" altLang="en-US" dirty="0"/>
              <a:t>支</a:t>
            </a:r>
            <a:r>
              <a:rPr lang="zh-CN" altLang="en-US" dirty="0" smtClean="0"/>
              <a:t>持 </a:t>
            </a:r>
            <a:r>
              <a:rPr lang="en-US" altLang="zh-CN" dirty="0" smtClean="0"/>
              <a:t>– </a:t>
            </a:r>
            <a:r>
              <a:rPr lang="zh-CN" altLang="en-US" dirty="0" smtClean="0"/>
              <a:t>而非主要被视为对其它国家造成威胁</a:t>
            </a:r>
            <a:endParaRPr lang="en-US" altLang="zh-CN" dirty="0" smtClean="0"/>
          </a:p>
          <a:p>
            <a:pPr lvl="1">
              <a:lnSpc>
                <a:spcPct val="110000"/>
              </a:lnSpc>
              <a:spcAft>
                <a:spcPts val="1200"/>
              </a:spcAft>
            </a:pPr>
            <a:r>
              <a:rPr lang="zh-CN" altLang="en-US" dirty="0"/>
              <a:t>当突发事件</a:t>
            </a:r>
            <a:r>
              <a:rPr lang="zh-CN" altLang="en-US" dirty="0" smtClean="0"/>
              <a:t>范围</a:t>
            </a:r>
            <a:r>
              <a:rPr lang="zh-CN" altLang="en-US" dirty="0"/>
              <a:t>牵涉</a:t>
            </a:r>
            <a:r>
              <a:rPr lang="zh-CN" altLang="en-US" dirty="0" smtClean="0"/>
              <a:t>全球，在控制、责任和合法性方面会出现相应的张力和冲突，带来更多的伦理挑</a:t>
            </a:r>
            <a:r>
              <a:rPr lang="zh-CN" altLang="en-US" dirty="0"/>
              <a:t>战 </a:t>
            </a:r>
            <a:endParaRPr lang="en-GB" dirty="0"/>
          </a:p>
        </p:txBody>
      </p:sp>
    </p:spTree>
    <p:extLst>
      <p:ext uri="{BB962C8B-B14F-4D97-AF65-F5344CB8AC3E}">
        <p14:creationId xmlns:p14="http://schemas.microsoft.com/office/powerpoint/2010/main" val="335693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D4E9D-70D2-4239-928C-4C0129155AF0}"/>
              </a:ext>
            </a:extLst>
          </p:cNvPr>
          <p:cNvSpPr txBox="1"/>
          <p:nvPr/>
        </p:nvSpPr>
        <p:spPr>
          <a:xfrm>
            <a:off x="648929" y="354564"/>
            <a:ext cx="5127031" cy="1951306"/>
          </a:xfrm>
          <a:prstGeom prst="rect">
            <a:avLst/>
          </a:prstGeom>
        </p:spPr>
        <p:txBody>
          <a:bodyPr vert="horz" lIns="91440" tIns="45720" rIns="91440" bIns="45720" rtlCol="0" anchor="ctr">
            <a:normAutofit fontScale="92500" lnSpcReduction="20000"/>
          </a:bodyPr>
          <a:lstStyle/>
          <a:p>
            <a:pPr>
              <a:lnSpc>
                <a:spcPct val="120000"/>
              </a:lnSpc>
              <a:spcBef>
                <a:spcPct val="0"/>
              </a:spcBef>
              <a:spcAft>
                <a:spcPts val="600"/>
              </a:spcAft>
            </a:pPr>
            <a:r>
              <a:rPr lang="zh-CN" altLang="en-US" sz="5800" b="1" dirty="0">
                <a:solidFill>
                  <a:schemeClr val="accent1">
                    <a:lumMod val="50000"/>
                  </a:schemeClr>
                </a:solidFill>
                <a:latin typeface="Arial" panose="020B0604020202020204" pitchFamily="34" charset="0"/>
                <a:ea typeface="+mj-ea"/>
                <a:cs typeface="Arial" panose="020B0604020202020204" pitchFamily="34" charset="0"/>
              </a:rPr>
              <a:t>主</a:t>
            </a:r>
            <a:r>
              <a:rPr lang="zh-CN" altLang="en-US" sz="5800" b="1" dirty="0" smtClean="0">
                <a:solidFill>
                  <a:schemeClr val="accent1">
                    <a:lumMod val="50000"/>
                  </a:schemeClr>
                </a:solidFill>
                <a:latin typeface="Arial" panose="020B0604020202020204" pitchFamily="34" charset="0"/>
                <a:ea typeface="+mj-ea"/>
                <a:cs typeface="Arial" panose="020B0604020202020204" pitchFamily="34" charset="0"/>
              </a:rPr>
              <a:t>要利益相关者</a:t>
            </a:r>
            <a:endParaRPr lang="en-US" sz="5800" b="1" dirty="0" smtClean="0">
              <a:solidFill>
                <a:schemeClr val="accent1">
                  <a:lumMod val="50000"/>
                </a:schemeClr>
              </a:solidFill>
              <a:latin typeface="Arial" panose="020B0604020202020204" pitchFamily="34" charset="0"/>
              <a:ea typeface="+mj-ea"/>
              <a:cs typeface="Arial" panose="020B0604020202020204" pitchFamily="34" charset="0"/>
            </a:endParaRPr>
          </a:p>
          <a:p>
            <a:pPr>
              <a:lnSpc>
                <a:spcPct val="120000"/>
              </a:lnSpc>
              <a:spcBef>
                <a:spcPct val="0"/>
              </a:spcBef>
              <a:spcAft>
                <a:spcPts val="600"/>
              </a:spcAft>
            </a:pPr>
            <a:r>
              <a:rPr lang="zh-CN" altLang="en-US" sz="2900" b="1" dirty="0" smtClean="0">
                <a:solidFill>
                  <a:srgbClr val="00185A"/>
                </a:solidFill>
                <a:latin typeface="Arial" panose="020B0604020202020204" pitchFamily="34" charset="0"/>
                <a:ea typeface="+mj-ea"/>
                <a:cs typeface="Arial" panose="020B0604020202020204" pitchFamily="34" charset="0"/>
              </a:rPr>
              <a:t>对研究</a:t>
            </a:r>
            <a:r>
              <a:rPr lang="zh-CN" altLang="en-US" sz="2900" b="1" dirty="0">
                <a:solidFill>
                  <a:srgbClr val="00185A"/>
                </a:solidFill>
                <a:latin typeface="Arial" panose="020B0604020202020204" pitchFamily="34" charset="0"/>
                <a:ea typeface="+mj-ea"/>
                <a:cs typeface="Arial" panose="020B0604020202020204" pitchFamily="34" charset="0"/>
              </a:rPr>
              <a:t>人员</a:t>
            </a:r>
            <a:r>
              <a:rPr lang="zh-CN" altLang="en-US" sz="2900" b="1" dirty="0" smtClean="0">
                <a:solidFill>
                  <a:srgbClr val="00185A"/>
                </a:solidFill>
                <a:latin typeface="Arial" panose="020B0604020202020204" pitchFamily="34" charset="0"/>
                <a:ea typeface="+mj-ea"/>
                <a:cs typeface="Arial" panose="020B0604020202020204" pitchFamily="34" charset="0"/>
              </a:rPr>
              <a:t>与以下各方之间问责关系的影响</a:t>
            </a:r>
            <a:endParaRPr lang="en-US" sz="2900" b="1" dirty="0">
              <a:solidFill>
                <a:srgbClr val="00185A"/>
              </a:solidFill>
              <a:latin typeface="Arial" panose="020B0604020202020204" pitchFamily="34" charset="0"/>
              <a:ea typeface="+mj-ea"/>
              <a:cs typeface="Arial" panose="020B0604020202020204" pitchFamily="34" charset="0"/>
            </a:endParaRPr>
          </a:p>
        </p:txBody>
      </p:sp>
      <p:sp>
        <p:nvSpPr>
          <p:cNvPr id="10" name="Content Placeholder 9">
            <a:extLst>
              <a:ext uri="{FF2B5EF4-FFF2-40B4-BE49-F238E27FC236}">
                <a16:creationId xmlns:a16="http://schemas.microsoft.com/office/drawing/2014/main" id="{B6E02FAD-613E-4FE8-90EC-0112F283C9C6}"/>
              </a:ext>
            </a:extLst>
          </p:cNvPr>
          <p:cNvSpPr>
            <a:spLocks noGrp="1"/>
          </p:cNvSpPr>
          <p:nvPr>
            <p:ph idx="1"/>
          </p:nvPr>
        </p:nvSpPr>
        <p:spPr>
          <a:xfrm>
            <a:off x="648929" y="2504665"/>
            <a:ext cx="5127029" cy="4458476"/>
          </a:xfrm>
        </p:spPr>
        <p:txBody>
          <a:bodyPr vert="horz" lIns="91440" tIns="45720" rIns="91440" bIns="45720" rtlCol="0">
            <a:normAutofit/>
          </a:bodyPr>
          <a:lstStyle/>
          <a:p>
            <a:r>
              <a:rPr lang="zh-CN" altLang="en-US" dirty="0" smtClean="0"/>
              <a:t>受</a:t>
            </a:r>
            <a:r>
              <a:rPr lang="zh-CN" altLang="en-US" dirty="0"/>
              <a:t>影响的社</a:t>
            </a:r>
            <a:r>
              <a:rPr lang="zh-CN" altLang="en-US" dirty="0" smtClean="0"/>
              <a:t>区</a:t>
            </a:r>
            <a:endParaRPr lang="en-US" altLang="zh-CN" dirty="0" smtClean="0"/>
          </a:p>
          <a:p>
            <a:r>
              <a:rPr lang="zh-CN" altLang="en-US" dirty="0"/>
              <a:t>国家</a:t>
            </a:r>
            <a:r>
              <a:rPr lang="zh-CN" altLang="en-US" dirty="0" smtClean="0"/>
              <a:t>政</a:t>
            </a:r>
            <a:r>
              <a:rPr lang="zh-CN" altLang="en-US" dirty="0"/>
              <a:t>府和</a:t>
            </a:r>
            <a:r>
              <a:rPr lang="zh-CN" altLang="en-US" dirty="0" smtClean="0"/>
              <a:t>在该司法管辖区的其它权威机构（</a:t>
            </a:r>
            <a:r>
              <a:rPr lang="zh-CN" altLang="en-US" dirty="0"/>
              <a:t>例如国</a:t>
            </a:r>
            <a:r>
              <a:rPr lang="zh-CN" altLang="en-US" dirty="0" smtClean="0"/>
              <a:t>家伦理机</a:t>
            </a:r>
            <a:r>
              <a:rPr lang="zh-CN" altLang="en-US" dirty="0"/>
              <a:t>构</a:t>
            </a:r>
            <a:r>
              <a:rPr lang="zh-CN" altLang="en-US" dirty="0" smtClean="0"/>
              <a:t>）</a:t>
            </a:r>
            <a:endParaRPr lang="en-US" altLang="zh-CN" sz="2000" dirty="0" smtClean="0"/>
          </a:p>
          <a:p>
            <a:r>
              <a:rPr lang="zh-CN" altLang="en-US" dirty="0" smtClean="0"/>
              <a:t>研</a:t>
            </a:r>
            <a:r>
              <a:rPr lang="zh-CN" altLang="en-US" dirty="0"/>
              <a:t>究部门的</a:t>
            </a:r>
            <a:r>
              <a:rPr lang="zh-CN" altLang="en-US" dirty="0" smtClean="0"/>
              <a:t>其它部分</a:t>
            </a:r>
            <a:endParaRPr lang="en-US" altLang="zh-CN" sz="2000" dirty="0" smtClean="0"/>
          </a:p>
          <a:p>
            <a:r>
              <a:rPr lang="zh-CN" altLang="en-US" dirty="0" smtClean="0"/>
              <a:t>其它</a:t>
            </a:r>
            <a:r>
              <a:rPr lang="zh-CN" altLang="en-US" dirty="0"/>
              <a:t>应急的关键部门</a:t>
            </a:r>
            <a:r>
              <a:rPr lang="zh-CN" altLang="en-US" dirty="0" smtClean="0"/>
              <a:t>，</a:t>
            </a:r>
            <a:r>
              <a:rPr lang="zh-CN" altLang="en-US" dirty="0"/>
              <a:t>包括政府间机构，人道主义部门和私营</a:t>
            </a:r>
            <a:r>
              <a:rPr lang="zh-CN" altLang="en-US" dirty="0" smtClean="0"/>
              <a:t>部门</a:t>
            </a:r>
            <a:endParaRPr lang="en-US" altLang="zh-CN" sz="2000" dirty="0" smtClean="0"/>
          </a:p>
          <a:p>
            <a:r>
              <a:rPr lang="zh-CN" altLang="en-US" dirty="0" smtClean="0"/>
              <a:t>他</a:t>
            </a:r>
            <a:r>
              <a:rPr lang="zh-CN" altLang="en-US" dirty="0"/>
              <a:t>们自己的雇主</a:t>
            </a:r>
            <a:r>
              <a:rPr lang="zh-CN" altLang="en-US" dirty="0" smtClean="0"/>
              <a:t>和研究资助</a:t>
            </a:r>
            <a:r>
              <a:rPr lang="zh-CN" altLang="en-US" dirty="0"/>
              <a:t>者</a:t>
            </a:r>
            <a:endParaRPr lang="en-US" sz="1900" dirty="0">
              <a:latin typeface="+mn-lt"/>
              <a:cs typeface="+mn-cs"/>
            </a:endParaRPr>
          </a:p>
        </p:txBody>
      </p:sp>
      <p:pic>
        <p:nvPicPr>
          <p:cNvPr id="5" name="Content Placeholder 4" descr="A picture containing honeycomb&#10;&#10;Description automatically generated">
            <a:extLst>
              <a:ext uri="{FF2B5EF4-FFF2-40B4-BE49-F238E27FC236}">
                <a16:creationId xmlns:a16="http://schemas.microsoft.com/office/drawing/2014/main" id="{69220C77-D2E5-4E28-90B7-01B381263A05}"/>
              </a:ext>
            </a:extLst>
          </p:cNvPr>
          <p:cNvPicPr>
            <a:picLocks noChangeAspect="1"/>
          </p:cNvPicPr>
          <p:nvPr/>
        </p:nvPicPr>
        <p:blipFill rotWithShape="1">
          <a:blip r:embed="rId2">
            <a:extLst>
              <a:ext uri="{28A0092B-C50C-407E-A947-70E740481C1C}">
                <a14:useLocalDpi xmlns:a14="http://schemas.microsoft.com/office/drawing/2010/main" val="0"/>
              </a:ext>
            </a:extLst>
          </a:blip>
          <a:srcRect l="1318" r="767" b="3"/>
          <a:stretch/>
        </p:blipFill>
        <p:spPr>
          <a:xfrm>
            <a:off x="5665076" y="0"/>
            <a:ext cx="6566933" cy="6896876"/>
          </a:xfrm>
          <a:prstGeom prst="rect">
            <a:avLst/>
          </a:prstGeom>
          <a:effectLst/>
        </p:spPr>
      </p:pic>
    </p:spTree>
    <p:extLst>
      <p:ext uri="{BB962C8B-B14F-4D97-AF65-F5344CB8AC3E}">
        <p14:creationId xmlns:p14="http://schemas.microsoft.com/office/powerpoint/2010/main" val="403688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CEC5-19EA-4A90-920B-E1E217A1C284}"/>
              </a:ext>
            </a:extLst>
          </p:cNvPr>
          <p:cNvSpPr>
            <a:spLocks noGrp="1"/>
          </p:cNvSpPr>
          <p:nvPr>
            <p:ph type="title"/>
          </p:nvPr>
        </p:nvSpPr>
        <p:spPr>
          <a:xfrm>
            <a:off x="838200" y="365126"/>
            <a:ext cx="10515600" cy="876446"/>
          </a:xfrm>
        </p:spPr>
        <p:txBody>
          <a:bodyPr>
            <a:normAutofit/>
          </a:bodyPr>
          <a:lstStyle/>
          <a:p>
            <a:r>
              <a:rPr lang="zh-CN" altLang="en-US" b="1" dirty="0" smtClean="0">
                <a:solidFill>
                  <a:schemeClr val="accent1">
                    <a:lumMod val="50000"/>
                  </a:schemeClr>
                </a:solidFill>
              </a:rPr>
              <a:t>科研在</a:t>
            </a:r>
            <a:r>
              <a:rPr lang="zh-CN" altLang="en-US" b="1" dirty="0">
                <a:solidFill>
                  <a:schemeClr val="accent1">
                    <a:lumMod val="50000"/>
                  </a:schemeClr>
                </a:solidFill>
              </a:rPr>
              <a:t>此</a:t>
            </a:r>
            <a:r>
              <a:rPr lang="zh-CN" altLang="en-US" b="1" dirty="0" smtClean="0">
                <a:solidFill>
                  <a:schemeClr val="accent1">
                    <a:lumMod val="50000"/>
                  </a:schemeClr>
                </a:solidFill>
              </a:rPr>
              <a:t>类突发事件中的作用</a:t>
            </a:r>
            <a:endParaRPr lang="en-GB" b="1" dirty="0">
              <a:solidFill>
                <a:schemeClr val="accent1">
                  <a:lumMod val="50000"/>
                </a:schemeClr>
              </a:solidFill>
            </a:endParaRPr>
          </a:p>
        </p:txBody>
      </p:sp>
      <p:sp>
        <p:nvSpPr>
          <p:cNvPr id="3" name="Content Placeholder 2">
            <a:extLst>
              <a:ext uri="{FF2B5EF4-FFF2-40B4-BE49-F238E27FC236}">
                <a16:creationId xmlns:a16="http://schemas.microsoft.com/office/drawing/2014/main" id="{CB1B0B5B-CF6B-4A84-9A3A-38E7810F9380}"/>
              </a:ext>
            </a:extLst>
          </p:cNvPr>
          <p:cNvSpPr>
            <a:spLocks noGrp="1"/>
          </p:cNvSpPr>
          <p:nvPr>
            <p:ph idx="1"/>
          </p:nvPr>
        </p:nvSpPr>
        <p:spPr>
          <a:xfrm>
            <a:off x="838200" y="1375794"/>
            <a:ext cx="7141029" cy="5482206"/>
          </a:xfrm>
        </p:spPr>
        <p:txBody>
          <a:bodyPr>
            <a:normAutofit lnSpcReduction="10000"/>
          </a:bodyPr>
          <a:lstStyle/>
          <a:p>
            <a:pPr>
              <a:lnSpc>
                <a:spcPct val="110000"/>
              </a:lnSpc>
            </a:pPr>
            <a:r>
              <a:rPr lang="zh-CN" altLang="en-US" dirty="0" smtClean="0"/>
              <a:t>许</a:t>
            </a:r>
            <a:r>
              <a:rPr lang="zh-CN" altLang="en-US" dirty="0"/>
              <a:t>多不同形式</a:t>
            </a:r>
            <a:r>
              <a:rPr lang="zh-CN" altLang="en-US" dirty="0" smtClean="0"/>
              <a:t>的</a:t>
            </a:r>
            <a:r>
              <a:rPr lang="zh-CN" altLang="en-US" dirty="0"/>
              <a:t>科研</a:t>
            </a:r>
            <a:r>
              <a:rPr lang="zh-CN" altLang="en-US" dirty="0" smtClean="0"/>
              <a:t>是</a:t>
            </a:r>
            <a:r>
              <a:rPr lang="zh-CN" altLang="en-US" dirty="0"/>
              <a:t>有效应</a:t>
            </a:r>
            <a:r>
              <a:rPr lang="zh-CN" altLang="en-US" dirty="0" smtClean="0"/>
              <a:t>对突发事件本身所必须的：</a:t>
            </a:r>
            <a:endParaRPr lang="en-GB" dirty="0"/>
          </a:p>
          <a:p>
            <a:pPr lvl="1">
              <a:lnSpc>
                <a:spcPct val="110000"/>
              </a:lnSpc>
            </a:pPr>
            <a:r>
              <a:rPr lang="zh-CN" altLang="en-US" dirty="0" smtClean="0"/>
              <a:t>了</a:t>
            </a:r>
            <a:r>
              <a:rPr lang="zh-CN" altLang="en-US" dirty="0"/>
              <a:t>解健康威胁的性</a:t>
            </a:r>
            <a:r>
              <a:rPr lang="zh-CN" altLang="en-US" dirty="0" smtClean="0"/>
              <a:t>质</a:t>
            </a:r>
            <a:endParaRPr lang="en-US" altLang="zh-CN" dirty="0" smtClean="0"/>
          </a:p>
          <a:p>
            <a:pPr lvl="1">
              <a:lnSpc>
                <a:spcPct val="110000"/>
              </a:lnSpc>
            </a:pPr>
            <a:r>
              <a:rPr lang="zh-CN" altLang="en-US" dirty="0" smtClean="0"/>
              <a:t>了</a:t>
            </a:r>
            <a:r>
              <a:rPr lang="zh-CN" altLang="en-US" dirty="0"/>
              <a:t>解受突发事件影响的</a:t>
            </a:r>
            <a:r>
              <a:rPr lang="zh-CN" altLang="en-US" dirty="0" smtClean="0"/>
              <a:t>人群的</a:t>
            </a:r>
            <a:r>
              <a:rPr lang="zh-CN" altLang="en-US" dirty="0"/>
              <a:t>忧虑</a:t>
            </a:r>
            <a:r>
              <a:rPr lang="zh-CN" altLang="en-US" dirty="0" smtClean="0"/>
              <a:t>和</a:t>
            </a:r>
            <a:r>
              <a:rPr lang="zh-CN" altLang="en-US" dirty="0"/>
              <a:t>需</a:t>
            </a:r>
            <a:r>
              <a:rPr lang="zh-CN" altLang="en-US" dirty="0" smtClean="0"/>
              <a:t>求</a:t>
            </a:r>
            <a:endParaRPr lang="en-US" altLang="zh-CN" dirty="0" smtClean="0"/>
          </a:p>
          <a:p>
            <a:pPr lvl="1">
              <a:lnSpc>
                <a:spcPct val="110000"/>
              </a:lnSpc>
            </a:pPr>
            <a:r>
              <a:rPr lang="zh-CN" altLang="en-US" dirty="0" smtClean="0"/>
              <a:t>使</a:t>
            </a:r>
            <a:r>
              <a:rPr lang="zh-CN" altLang="en-US" dirty="0"/>
              <a:t>诊断更快捷简便</a:t>
            </a:r>
            <a:endParaRPr lang="en-US" altLang="zh-CN" dirty="0" smtClean="0"/>
          </a:p>
          <a:p>
            <a:pPr lvl="1">
              <a:lnSpc>
                <a:spcPct val="110000"/>
              </a:lnSpc>
            </a:pPr>
            <a:r>
              <a:rPr lang="zh-CN" altLang="en-US" dirty="0" smtClean="0"/>
              <a:t>开</a:t>
            </a:r>
            <a:r>
              <a:rPr lang="zh-CN" altLang="en-US" dirty="0"/>
              <a:t>发新的疫苗和治疗</a:t>
            </a:r>
            <a:r>
              <a:rPr lang="zh-CN" altLang="en-US" dirty="0" smtClean="0"/>
              <a:t>方</a:t>
            </a:r>
            <a:r>
              <a:rPr lang="zh-CN" altLang="en-US" dirty="0"/>
              <a:t>案</a:t>
            </a:r>
            <a:endParaRPr lang="en-US" altLang="zh-CN" dirty="0" smtClean="0"/>
          </a:p>
          <a:p>
            <a:pPr lvl="1">
              <a:lnSpc>
                <a:spcPct val="110000"/>
              </a:lnSpc>
            </a:pPr>
            <a:r>
              <a:rPr lang="zh-CN" altLang="en-US" dirty="0" smtClean="0"/>
              <a:t>调</a:t>
            </a:r>
            <a:r>
              <a:rPr lang="zh-CN" altLang="en-US" dirty="0"/>
              <a:t>整</a:t>
            </a:r>
            <a:r>
              <a:rPr lang="zh-CN" altLang="en-US" dirty="0" smtClean="0"/>
              <a:t>现时提供医疗护理服务的方式</a:t>
            </a:r>
            <a:r>
              <a:rPr lang="zh-CN" altLang="en-US" dirty="0"/>
              <a:t>，</a:t>
            </a:r>
            <a:r>
              <a:rPr lang="zh-CN" altLang="en-US" dirty="0" smtClean="0"/>
              <a:t>使其能满足极端情况的需求</a:t>
            </a:r>
            <a:endParaRPr lang="en-GB" dirty="0"/>
          </a:p>
          <a:p>
            <a:pPr lvl="1">
              <a:lnSpc>
                <a:spcPct val="110000"/>
              </a:lnSpc>
            </a:pPr>
            <a:endParaRPr lang="en-GB" dirty="0"/>
          </a:p>
          <a:p>
            <a:pPr>
              <a:lnSpc>
                <a:spcPct val="110000"/>
              </a:lnSpc>
            </a:pPr>
            <a:r>
              <a:rPr lang="zh-CN" altLang="en-US" sz="2600" b="1" dirty="0" smtClean="0">
                <a:solidFill>
                  <a:schemeClr val="accent1">
                    <a:lumMod val="50000"/>
                  </a:schemeClr>
                </a:solidFill>
              </a:rPr>
              <a:t>需求</a:t>
            </a:r>
            <a:r>
              <a:rPr lang="zh-CN" altLang="en-US" sz="2600" b="1" dirty="0">
                <a:solidFill>
                  <a:schemeClr val="accent1">
                    <a:lumMod val="50000"/>
                  </a:schemeClr>
                </a:solidFill>
              </a:rPr>
              <a:t>评估</a:t>
            </a:r>
            <a:r>
              <a:rPr lang="zh-CN" altLang="en-US" dirty="0" smtClean="0"/>
              <a:t>和</a:t>
            </a:r>
            <a:r>
              <a:rPr lang="zh-CN" altLang="en-US" sz="2600" b="1" dirty="0" smtClean="0">
                <a:solidFill>
                  <a:schemeClr val="accent1">
                    <a:lumMod val="50000"/>
                  </a:schemeClr>
                </a:solidFill>
              </a:rPr>
              <a:t>有效性评审</a:t>
            </a:r>
            <a:r>
              <a:rPr lang="zh-CN" altLang="en-US" sz="2600" dirty="0" smtClean="0"/>
              <a:t>等</a:t>
            </a:r>
            <a:r>
              <a:rPr lang="zh-CN" altLang="en-US" dirty="0" smtClean="0"/>
              <a:t>活动虽然能发掘有用的证据，但通常</a:t>
            </a:r>
            <a:r>
              <a:rPr lang="zh-CN" altLang="en-US" dirty="0"/>
              <a:t>不</a:t>
            </a:r>
            <a:r>
              <a:rPr lang="zh-CN" altLang="en-US" dirty="0" smtClean="0"/>
              <a:t>被视为“研究”，却也会引起许多类似后者会遇到的</a:t>
            </a:r>
            <a:r>
              <a:rPr lang="zh-CN" altLang="en-US" dirty="0"/>
              <a:t>伦理问题</a:t>
            </a:r>
            <a:endParaRPr lang="en-GB" dirty="0"/>
          </a:p>
        </p:txBody>
      </p:sp>
    </p:spTree>
    <p:extLst>
      <p:ext uri="{BB962C8B-B14F-4D97-AF65-F5344CB8AC3E}">
        <p14:creationId xmlns:p14="http://schemas.microsoft.com/office/powerpoint/2010/main" val="1028568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a:ea typeface="等线 Light"/>
        <a:cs typeface=""/>
      </a:majorFont>
      <a:minorFont>
        <a:latin typeface="Calibri"/>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226541D05B6C44A8DD4B5A57B28901" ma:contentTypeVersion="12" ma:contentTypeDescription="Create a new document." ma:contentTypeScope="" ma:versionID="74fbd644c7ea9ff09cb753a48d01bf9d">
  <xsd:schema xmlns:xsd="http://www.w3.org/2001/XMLSchema" xmlns:xs="http://www.w3.org/2001/XMLSchema" xmlns:p="http://schemas.microsoft.com/office/2006/metadata/properties" xmlns:ns2="84e9feb9-304f-43b9-b4a3-7881089a3734" xmlns:ns3="112d01ec-9f67-4656-9c9b-7087fa6b1a7d" targetNamespace="http://schemas.microsoft.com/office/2006/metadata/properties" ma:root="true" ma:fieldsID="ba0cafeebcc40320a3bca579493b1107" ns2:_="" ns3:_="">
    <xsd:import namespace="84e9feb9-304f-43b9-b4a3-7881089a3734"/>
    <xsd:import namespace="112d01ec-9f67-4656-9c9b-7087fa6b1a7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9feb9-304f-43b9-b4a3-7881089a3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2d01ec-9f67-4656-9c9b-7087fa6b1a7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F565C-0A84-4606-8F1D-B3DCFF41B8C9}">
  <ds:schemaRefs>
    <ds:schemaRef ds:uri="http://schemas.microsoft.com/sharepoint/v3/contenttype/forms"/>
  </ds:schemaRefs>
</ds:datastoreItem>
</file>

<file path=customXml/itemProps2.xml><?xml version="1.0" encoding="utf-8"?>
<ds:datastoreItem xmlns:ds="http://schemas.openxmlformats.org/officeDocument/2006/customXml" ds:itemID="{D5DE6C75-A99D-4284-A29E-1AA8D6F98673}">
  <ds:schemaRefs>
    <ds:schemaRef ds:uri="http://purl.org/dc/elements/1.1/"/>
    <ds:schemaRef ds:uri="http://schemas.openxmlformats.org/package/2006/metadata/core-properties"/>
    <ds:schemaRef ds:uri="84e9feb9-304f-43b9-b4a3-7881089a3734"/>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112d01ec-9f67-4656-9c9b-7087fa6b1a7d"/>
    <ds:schemaRef ds:uri="http://purl.org/dc/dcmitype/"/>
  </ds:schemaRefs>
</ds:datastoreItem>
</file>

<file path=customXml/itemProps3.xml><?xml version="1.0" encoding="utf-8"?>
<ds:datastoreItem xmlns:ds="http://schemas.openxmlformats.org/officeDocument/2006/customXml" ds:itemID="{EA5D557D-21DA-40A5-8DC1-FD5AC6368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e9feb9-304f-43b9-b4a3-7881089a3734"/>
    <ds:schemaRef ds:uri="112d01ec-9f67-4656-9c9b-7087fa6b1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2083</TotalTime>
  <Words>4669</Words>
  <Application>Microsoft Office PowerPoint</Application>
  <PresentationFormat>Widescreen</PresentationFormat>
  <Paragraphs>215</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等线</vt:lpstr>
      <vt:lpstr>等线 Light</vt:lpstr>
      <vt:lpstr>Roboto</vt:lpstr>
      <vt:lpstr>Arial</vt:lpstr>
      <vt:lpstr>Calibri</vt:lpstr>
      <vt:lpstr>Times New Roman</vt:lpstr>
      <vt:lpstr>Office Theme</vt:lpstr>
      <vt:lpstr>全球突发卫生事件研究中的 伦理问题 </vt:lpstr>
      <vt:lpstr>重新思考突发事件中的伦理研究</vt:lpstr>
      <vt:lpstr>我们是谁？ – 背景</vt:lpstr>
      <vt:lpstr>2018–20：全球突发卫生事件研究中的伦理问题</vt:lpstr>
      <vt:lpstr>本次深入调查贡献者身处的国家和地区</vt:lpstr>
      <vt:lpstr>工作范围</vt:lpstr>
      <vt:lpstr>我们正在谈论什么类型的突发事件？</vt:lpstr>
      <vt:lpstr>PowerPoint Presentation</vt:lpstr>
      <vt:lpstr>科研在此类突发事件中的作用</vt:lpstr>
      <vt:lpstr>伦理挑战 – 在传统的“研究伦理”以外</vt:lpstr>
      <vt:lpstr>伦理考量</vt:lpstr>
      <vt:lpstr>制订符合伦理的做法：突发事件中有哪些特殊的挑战？</vt:lpstr>
      <vt:lpstr>PowerPoint Presentation</vt:lpstr>
      <vt:lpstr>突发事件能否作为与偏离标准管治安排的辩解？</vt:lpstr>
      <vt:lpstr>使它成真：谁负有采取行动的责任？</vt:lpstr>
      <vt:lpstr>政策影响</vt:lpstr>
      <vt:lpstr>影响和后果：</vt:lpstr>
      <vt:lpstr>1. 采取全纳的方式去影响研究</vt:lpstr>
      <vt:lpstr>政策建议：</vt:lpstr>
      <vt:lpstr>2. 采取全纳的方式设计和评审研究项目</vt:lpstr>
      <vt:lpstr>设计和评审研究项目（续）</vt:lpstr>
      <vt:lpstr>3. 同意和超越同意的更广泛“伦理生态系统”</vt:lpstr>
      <vt:lpstr>政策建议</vt:lpstr>
      <vt:lpstr>4. 公正的合作与伙伴关系</vt:lpstr>
      <vt:lpstr>研究者之间有意义的合作 </vt:lpstr>
      <vt:lpstr>5. 尊重和公正地共享数据和样本</vt:lpstr>
      <vt:lpstr>数据和样本（续）</vt:lpstr>
      <vt:lpstr>数据和样品（续）</vt:lpstr>
      <vt:lpstr>6. 为一线人员提供更好的支持</vt:lpstr>
      <vt:lpstr>政策影响</vt:lpstr>
      <vt:lpstr>对未来的影响</vt:lpstr>
      <vt:lpstr>最后的跨领域主题</vt:lpstr>
      <vt:lpstr>出版了“行动呼吁”（致研究资助者、政府和其他有影响力机构）</vt:lpstr>
      <vt:lpstr>“行动呼吁”迄今获以下机构认可</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 global health emergencies: ethical issues</dc:title>
  <dc:creator>Katharine Wright</dc:creator>
  <cp:lastModifiedBy>Wong Chi Shing</cp:lastModifiedBy>
  <cp:revision>124</cp:revision>
  <dcterms:created xsi:type="dcterms:W3CDTF">2020-02-11T10:26:46Z</dcterms:created>
  <dcterms:modified xsi:type="dcterms:W3CDTF">2020-03-28T12:36:13Z</dcterms:modified>
</cp:coreProperties>
</file>